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3410" r:id="rId5"/>
    <p:sldId id="3417" r:id="rId6"/>
    <p:sldId id="3411" r:id="rId7"/>
    <p:sldId id="3416" r:id="rId8"/>
    <p:sldId id="3412" r:id="rId9"/>
    <p:sldId id="3413" r:id="rId10"/>
    <p:sldId id="3418" r:id="rId11"/>
    <p:sldId id="3414" r:id="rId12"/>
    <p:sldId id="3419" r:id="rId13"/>
    <p:sldId id="59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ilroy" panose="00000500000000000000" pitchFamily="50" charset="0"/>
      <p:regular r:id="rId20"/>
    </p:embeddedFont>
    <p:embeddedFont>
      <p:font typeface="Gilroy ExtraBold" panose="00000900000000000000" pitchFamily="50" charset="0"/>
      <p:bold r:id="rId21"/>
    </p:embeddedFont>
    <p:embeddedFont>
      <p:font typeface="Gilroy SemiBold" panose="00000700000000000000" pitchFamily="50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C1CF"/>
    <a:srgbClr val="1C295E"/>
    <a:srgbClr val="104DA2"/>
    <a:srgbClr val="2E66B1"/>
    <a:srgbClr val="FF737C"/>
    <a:srgbClr val="CFE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92" autoAdjust="0"/>
    <p:restoredTop sz="65265"/>
  </p:normalViewPr>
  <p:slideViewPr>
    <p:cSldViewPr snapToGrid="0">
      <p:cViewPr varScale="1">
        <p:scale>
          <a:sx n="55" d="100"/>
          <a:sy n="55" d="100"/>
        </p:scale>
        <p:origin x="2078" y="34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It's Hard to Recognise</c:v>
                </c:pt>
                <c:pt idx="1">
                  <c:v>It's Hard to Remember</c:v>
                </c:pt>
                <c:pt idx="2">
                  <c:v>It's Hard to Find</c:v>
                </c:pt>
                <c:pt idx="3">
                  <c:v>It's Hard to Understand</c:v>
                </c:pt>
                <c:pt idx="4">
                  <c:v>It's Hard to Carry Out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</c:v>
                </c:pt>
                <c:pt idx="1">
                  <c:v>0.19</c:v>
                </c:pt>
                <c:pt idx="2">
                  <c:v>0.32</c:v>
                </c:pt>
                <c:pt idx="3">
                  <c:v>0.16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9-B241-A95E-A721CBFD0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1048672"/>
        <c:axId val="1046895903"/>
      </c:barChart>
      <c:catAx>
        <c:axId val="207104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046895903"/>
        <c:crosses val="autoZero"/>
        <c:auto val="1"/>
        <c:lblAlgn val="ctr"/>
        <c:lblOffset val="100"/>
        <c:noMultiLvlLbl val="0"/>
      </c:catAx>
      <c:valAx>
        <c:axId val="104689590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710486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ilroy" pitchFamily="2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73FDA-E112-A945-96FF-8BCE7932F88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C479A-0D76-404A-ACB2-D937E79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4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3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65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2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6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64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6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8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C479A-0D76-404A-ACB2-D937E79571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0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3829050" y="971550"/>
            <a:ext cx="8749178" cy="87491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4424" y="2878949"/>
            <a:ext cx="6653023" cy="931119"/>
          </a:xfrm>
        </p:spPr>
        <p:txBody>
          <a:bodyPr anchor="b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5833" y="4374889"/>
            <a:ext cx="6573776" cy="5555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11E598-8526-483C-8D22-627FA9F8D8DD}" type="datetimeFigureOut">
              <a:rPr lang="en-US" smtClean="0"/>
              <a:pPr/>
              <a:t>1/31/2023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197A-093F-49CE-ACA0-AC73AC788ED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576728"/>
            <a:ext cx="2895600" cy="4203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16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97" b="47476"/>
          <a:stretch/>
        </p:blipFill>
        <p:spPr>
          <a:xfrm>
            <a:off x="0" y="3867920"/>
            <a:ext cx="3898026" cy="29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2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720" y="6163526"/>
            <a:ext cx="1157802" cy="5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93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6570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02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 rot="17106279">
            <a:off x="9051457" y="5534915"/>
            <a:ext cx="3552313" cy="35523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>
          <a:xfrm rot="17106279">
            <a:off x="10716884" y="3932435"/>
            <a:ext cx="3552313" cy="35523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 userDrawn="1"/>
        </p:nvSpPr>
        <p:spPr>
          <a:xfrm rot="17106279">
            <a:off x="10865965" y="5358207"/>
            <a:ext cx="1571215" cy="2308701"/>
          </a:xfrm>
          <a:custGeom>
            <a:avLst/>
            <a:gdLst>
              <a:gd name="connsiteX0" fmla="*/ 1024674 w 1087820"/>
              <a:gd name="connsiteY0" fmla="*/ 0 h 1598413"/>
              <a:gd name="connsiteX1" fmla="*/ 1032535 w 1087820"/>
              <a:gd name="connsiteY1" fmla="*/ 21477 h 1598413"/>
              <a:gd name="connsiteX2" fmla="*/ 1087820 w 1087820"/>
              <a:gd name="connsiteY2" fmla="*/ 387155 h 1598413"/>
              <a:gd name="connsiteX3" fmla="*/ 105939 w 1087820"/>
              <a:gd name="connsiteY3" fmla="*/ 1591882 h 1598413"/>
              <a:gd name="connsiteX4" fmla="*/ 63146 w 1087820"/>
              <a:gd name="connsiteY4" fmla="*/ 1598413 h 1598413"/>
              <a:gd name="connsiteX5" fmla="*/ 55285 w 1087820"/>
              <a:gd name="connsiteY5" fmla="*/ 1576936 h 1598413"/>
              <a:gd name="connsiteX6" fmla="*/ 0 w 1087820"/>
              <a:gd name="connsiteY6" fmla="*/ 1211258 h 1598413"/>
              <a:gd name="connsiteX7" fmla="*/ 981881 w 1087820"/>
              <a:gd name="connsiteY7" fmla="*/ 6531 h 159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820" h="1598413">
                <a:moveTo>
                  <a:pt x="1024674" y="0"/>
                </a:moveTo>
                <a:lnTo>
                  <a:pt x="1032535" y="21477"/>
                </a:lnTo>
                <a:cubicBezTo>
                  <a:pt x="1068464" y="136995"/>
                  <a:pt x="1087820" y="259814"/>
                  <a:pt x="1087820" y="387155"/>
                </a:cubicBezTo>
                <a:cubicBezTo>
                  <a:pt x="1087820" y="981411"/>
                  <a:pt x="666298" y="1477216"/>
                  <a:pt x="105939" y="1591882"/>
                </a:cubicBezTo>
                <a:lnTo>
                  <a:pt x="63146" y="1598413"/>
                </a:lnTo>
                <a:lnTo>
                  <a:pt x="55285" y="1576936"/>
                </a:lnTo>
                <a:cubicBezTo>
                  <a:pt x="19356" y="1461419"/>
                  <a:pt x="0" y="1338599"/>
                  <a:pt x="0" y="1211258"/>
                </a:cubicBezTo>
                <a:cubicBezTo>
                  <a:pt x="0" y="617002"/>
                  <a:pt x="421522" y="121197"/>
                  <a:pt x="981881" y="65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720" y="6163526"/>
            <a:ext cx="1157802" cy="5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2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251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10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809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11E598-8526-483C-8D22-627FA9F8D8DD}" type="datetimeFigureOut">
              <a:rPr lang="en-US" smtClean="0"/>
              <a:pPr/>
              <a:t>1/31/2023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C9197A-093F-49CE-ACA0-AC73AC788E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6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EE6B8-3976-5243-90D8-66AEFE0DD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B9A8F-1CEC-0C46-B4A1-43F3DD022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452C8-EC69-D54D-8B06-7E10CCF4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BF8DE-4E1F-8F4B-8A7C-34200AB96ED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352A2-697C-C848-B257-B9A543BB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D3B7A-C04C-2345-84C0-E6BA2CDE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D2C6-44D9-964A-B18E-DB085A7B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319324" y="-1132006"/>
            <a:ext cx="6516245" cy="65162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3829050" y="971550"/>
            <a:ext cx="8749178" cy="87491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4424" y="2878949"/>
            <a:ext cx="6653023" cy="931119"/>
          </a:xfrm>
        </p:spPr>
        <p:txBody>
          <a:bodyPr anchor="b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5833" y="4374889"/>
            <a:ext cx="6573776" cy="5555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35849"/>
            <a:ext cx="3223334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92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Color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55BED9-4B43-2042-9D0D-C109EEF91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BMIT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2534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058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-1940910" y="5297297"/>
            <a:ext cx="3881819" cy="38818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1277600" y="1646238"/>
            <a:ext cx="3881819" cy="38818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720" y="6163526"/>
            <a:ext cx="1157802" cy="5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7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11E598-8526-483C-8D22-627FA9F8D8DD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197A-093F-49CE-ACA0-AC73AC788E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9982200" y="-1029874"/>
            <a:ext cx="2459419" cy="24594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962290" y="199835"/>
            <a:ext cx="2459419" cy="24594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10963558" y="199835"/>
            <a:ext cx="1476794" cy="1229711"/>
          </a:xfrm>
          <a:custGeom>
            <a:avLst/>
            <a:gdLst>
              <a:gd name="connsiteX0" fmla="*/ 1228442 w 1476794"/>
              <a:gd name="connsiteY0" fmla="*/ 0 h 1229711"/>
              <a:gd name="connsiteX1" fmla="*/ 1476271 w 1476794"/>
              <a:gd name="connsiteY1" fmla="*/ 24983 h 1229711"/>
              <a:gd name="connsiteX2" fmla="*/ 1476794 w 1476794"/>
              <a:gd name="connsiteY2" fmla="*/ 25118 h 1229711"/>
              <a:gd name="connsiteX3" fmla="*/ 1471713 w 1476794"/>
              <a:gd name="connsiteY3" fmla="*/ 125732 h 1229711"/>
              <a:gd name="connsiteX4" fmla="*/ 248352 w 1476794"/>
              <a:gd name="connsiteY4" fmla="*/ 1229711 h 1229711"/>
              <a:gd name="connsiteX5" fmla="*/ 523 w 1476794"/>
              <a:gd name="connsiteY5" fmla="*/ 1204728 h 1229711"/>
              <a:gd name="connsiteX6" fmla="*/ 0 w 1476794"/>
              <a:gd name="connsiteY6" fmla="*/ 1204593 h 1229711"/>
              <a:gd name="connsiteX7" fmla="*/ 5081 w 1476794"/>
              <a:gd name="connsiteY7" fmla="*/ 1103979 h 1229711"/>
              <a:gd name="connsiteX8" fmla="*/ 1228442 w 1476794"/>
              <a:gd name="connsiteY8" fmla="*/ 0 h 122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794" h="1229711">
                <a:moveTo>
                  <a:pt x="1228442" y="0"/>
                </a:moveTo>
                <a:cubicBezTo>
                  <a:pt x="1313336" y="0"/>
                  <a:pt x="1396220" y="8603"/>
                  <a:pt x="1476271" y="24983"/>
                </a:cubicBezTo>
                <a:lnTo>
                  <a:pt x="1476794" y="25118"/>
                </a:lnTo>
                <a:lnTo>
                  <a:pt x="1471713" y="125732"/>
                </a:lnTo>
                <a:cubicBezTo>
                  <a:pt x="1408740" y="745820"/>
                  <a:pt x="885055" y="1229711"/>
                  <a:pt x="248352" y="1229711"/>
                </a:cubicBezTo>
                <a:cubicBezTo>
                  <a:pt x="163458" y="1229711"/>
                  <a:pt x="80574" y="1221109"/>
                  <a:pt x="523" y="1204728"/>
                </a:cubicBezTo>
                <a:lnTo>
                  <a:pt x="0" y="1204593"/>
                </a:lnTo>
                <a:lnTo>
                  <a:pt x="5081" y="1103979"/>
                </a:lnTo>
                <a:cubicBezTo>
                  <a:pt x="68054" y="483891"/>
                  <a:pt x="591739" y="0"/>
                  <a:pt x="12284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3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9982200" y="-1029874"/>
            <a:ext cx="2459419" cy="24594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1353800" y="-205771"/>
            <a:ext cx="2459419" cy="24594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reeform 11"/>
          <p:cNvSpPr/>
          <p:nvPr userDrawn="1"/>
        </p:nvSpPr>
        <p:spPr>
          <a:xfrm>
            <a:off x="11350398" y="-192679"/>
            <a:ext cx="1087820" cy="1598413"/>
          </a:xfrm>
          <a:custGeom>
            <a:avLst/>
            <a:gdLst>
              <a:gd name="connsiteX0" fmla="*/ 1024674 w 1087820"/>
              <a:gd name="connsiteY0" fmla="*/ 0 h 1598413"/>
              <a:gd name="connsiteX1" fmla="*/ 1032535 w 1087820"/>
              <a:gd name="connsiteY1" fmla="*/ 21477 h 1598413"/>
              <a:gd name="connsiteX2" fmla="*/ 1087820 w 1087820"/>
              <a:gd name="connsiteY2" fmla="*/ 387155 h 1598413"/>
              <a:gd name="connsiteX3" fmla="*/ 105939 w 1087820"/>
              <a:gd name="connsiteY3" fmla="*/ 1591882 h 1598413"/>
              <a:gd name="connsiteX4" fmla="*/ 63146 w 1087820"/>
              <a:gd name="connsiteY4" fmla="*/ 1598413 h 1598413"/>
              <a:gd name="connsiteX5" fmla="*/ 55285 w 1087820"/>
              <a:gd name="connsiteY5" fmla="*/ 1576936 h 1598413"/>
              <a:gd name="connsiteX6" fmla="*/ 0 w 1087820"/>
              <a:gd name="connsiteY6" fmla="*/ 1211258 h 1598413"/>
              <a:gd name="connsiteX7" fmla="*/ 981881 w 1087820"/>
              <a:gd name="connsiteY7" fmla="*/ 6531 h 159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820" h="1598413">
                <a:moveTo>
                  <a:pt x="1024674" y="0"/>
                </a:moveTo>
                <a:lnTo>
                  <a:pt x="1032535" y="21477"/>
                </a:lnTo>
                <a:cubicBezTo>
                  <a:pt x="1068464" y="136995"/>
                  <a:pt x="1087820" y="259814"/>
                  <a:pt x="1087820" y="387155"/>
                </a:cubicBezTo>
                <a:cubicBezTo>
                  <a:pt x="1087820" y="981411"/>
                  <a:pt x="666298" y="1477216"/>
                  <a:pt x="105939" y="1591882"/>
                </a:cubicBezTo>
                <a:lnTo>
                  <a:pt x="63146" y="1598413"/>
                </a:lnTo>
                <a:lnTo>
                  <a:pt x="55285" y="1576936"/>
                </a:lnTo>
                <a:cubicBezTo>
                  <a:pt x="19356" y="1461419"/>
                  <a:pt x="0" y="1338599"/>
                  <a:pt x="0" y="1211258"/>
                </a:cubicBezTo>
                <a:cubicBezTo>
                  <a:pt x="0" y="617002"/>
                  <a:pt x="421522" y="121197"/>
                  <a:pt x="981881" y="65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720" y="6163526"/>
            <a:ext cx="1157802" cy="5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20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95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74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273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97" b="47476"/>
          <a:stretch/>
        </p:blipFill>
        <p:spPr>
          <a:xfrm>
            <a:off x="0" y="3867920"/>
            <a:ext cx="3898026" cy="29875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5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roy" panose="00000500000000000000" pitchFamily="50" charset="0"/>
              </a:defRPr>
            </a:lvl1pPr>
          </a:lstStyle>
          <a:p>
            <a:fld id="{F1C9197A-093F-49CE-ACA0-AC73AC788E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C73C3-F992-2513-AE07-C0A30966889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12350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MT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BMCL: Confidential EXT</a:t>
            </a:r>
          </a:p>
        </p:txBody>
      </p:sp>
    </p:spTree>
    <p:extLst>
      <p:ext uri="{BB962C8B-B14F-4D97-AF65-F5344CB8AC3E}">
        <p14:creationId xmlns:p14="http://schemas.microsoft.com/office/powerpoint/2010/main" val="3317414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62" r:id="rId6"/>
    <p:sldLayoutId id="2147483652" r:id="rId7"/>
    <p:sldLayoutId id="2147483653" r:id="rId8"/>
    <p:sldLayoutId id="2147483654" r:id="rId9"/>
    <p:sldLayoutId id="2147483665" r:id="rId10"/>
    <p:sldLayoutId id="2147483664" r:id="rId11"/>
    <p:sldLayoutId id="2147483666" r:id="rId12"/>
    <p:sldLayoutId id="2147483655" r:id="rId13"/>
    <p:sldLayoutId id="2147483663" r:id="rId14"/>
    <p:sldLayoutId id="2147483656" r:id="rId15"/>
    <p:sldLayoutId id="2147483657" r:id="rId16"/>
    <p:sldLayoutId id="2147483658" r:id="rId17"/>
    <p:sldLayoutId id="2147483659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roy ExtraBold" panose="000009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roy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roy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roy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72699067-FE1C-B440-9534-09A49D1D8ECD}"/>
              </a:ext>
            </a:extLst>
          </p:cNvPr>
          <p:cNvSpPr txBox="1">
            <a:spLocks/>
          </p:cNvSpPr>
          <p:nvPr/>
        </p:nvSpPr>
        <p:spPr>
          <a:xfrm>
            <a:off x="699651" y="1005521"/>
            <a:ext cx="7876310" cy="2732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4"/>
                </a:solidFill>
                <a:latin typeface="Gilroy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  <a:latin typeface="+mj-lt"/>
              </a:rPr>
              <a:t>Harnessing Technology to Enable Effective Compliance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F13CB2-0866-A540-ABE4-CC8105B7C510}"/>
              </a:ext>
            </a:extLst>
          </p:cNvPr>
          <p:cNvCxnSpPr>
            <a:cxnSpLocks/>
          </p:cNvCxnSpPr>
          <p:nvPr/>
        </p:nvCxnSpPr>
        <p:spPr>
          <a:xfrm>
            <a:off x="766519" y="3983428"/>
            <a:ext cx="760162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B159D3-8A25-BDCA-3F7F-EECB94A713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6083" y="2196423"/>
            <a:ext cx="2123760" cy="3083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8E80F0-8174-6BA7-2EB6-4117F1A0A140}"/>
              </a:ext>
            </a:extLst>
          </p:cNvPr>
          <p:cNvGrpSpPr/>
          <p:nvPr/>
        </p:nvGrpSpPr>
        <p:grpSpPr>
          <a:xfrm>
            <a:off x="699651" y="4225706"/>
            <a:ext cx="5925672" cy="1451759"/>
            <a:chOff x="838199" y="4308836"/>
            <a:chExt cx="5925672" cy="1451759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15A90214-AC67-B444-ADF3-901CCB8809DA}"/>
                </a:ext>
              </a:extLst>
            </p:cNvPr>
            <p:cNvSpPr txBox="1">
              <a:spLocks/>
            </p:cNvSpPr>
            <p:nvPr/>
          </p:nvSpPr>
          <p:spPr>
            <a:xfrm>
              <a:off x="838199" y="5247430"/>
              <a:ext cx="3539837" cy="51316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accent4"/>
                  </a:solidFill>
                  <a:latin typeface="Gilroy ExtraBold" panose="00000900000000000000" pitchFamily="50" charset="0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400" dirty="0">
                  <a:solidFill>
                    <a:schemeClr val="accent1"/>
                  </a:solidFill>
                  <a:latin typeface="Gilroy" pitchFamily="2" charset="77"/>
                </a:rPr>
                <a:t>BMIT Technologies plc</a:t>
              </a: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5CDD5D8-7307-8384-40C8-AE0004BEBDBD}"/>
                </a:ext>
              </a:extLst>
            </p:cNvPr>
            <p:cNvSpPr txBox="1">
              <a:spLocks/>
            </p:cNvSpPr>
            <p:nvPr/>
          </p:nvSpPr>
          <p:spPr>
            <a:xfrm>
              <a:off x="838199" y="4308836"/>
              <a:ext cx="5925672" cy="6801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accent4"/>
                  </a:solidFill>
                  <a:latin typeface="Gilroy ExtraBold" panose="00000900000000000000" pitchFamily="50" charset="0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600"/>
                </a:spcAft>
              </a:pPr>
              <a:r>
                <a:rPr lang="en-US" sz="3800" b="1" dirty="0">
                  <a:solidFill>
                    <a:schemeClr val="accent1"/>
                  </a:solidFill>
                  <a:latin typeface="Gilroy ExtraBold" pitchFamily="2" charset="77"/>
                </a:rPr>
                <a:t>Nick Tonna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C10C115-3B0F-B4C8-6FD5-920041BE0D34}"/>
                </a:ext>
              </a:extLst>
            </p:cNvPr>
            <p:cNvSpPr txBox="1">
              <a:spLocks/>
            </p:cNvSpPr>
            <p:nvPr/>
          </p:nvSpPr>
          <p:spPr>
            <a:xfrm>
              <a:off x="838199" y="4828144"/>
              <a:ext cx="5077692" cy="51316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accent4"/>
                  </a:solidFill>
                  <a:latin typeface="Gilroy ExtraBold" panose="00000900000000000000" pitchFamily="50" charset="0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Gilroy" pitchFamily="2" charset="77"/>
                </a:rPr>
                <a:t>Chief Customer Officer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490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D52B56-2CDE-A245-9BCC-5CF12BEE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0"/>
            <a:ext cx="12188825" cy="6858000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DDEC1A0-6AAE-8B4C-B22F-17CC3566A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BMIT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9BFC943-F299-3F3A-2A5A-BA22797D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1BD2B75-D48E-1ED4-F5EF-7713A37B1D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47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B4EB0-2503-10AE-4648-E1115BD018E4}"/>
              </a:ext>
            </a:extLst>
          </p:cNvPr>
          <p:cNvSpPr txBox="1"/>
          <p:nvPr/>
        </p:nvSpPr>
        <p:spPr>
          <a:xfrm>
            <a:off x="440302" y="2040287"/>
            <a:ext cx="1131139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GB" sz="3200" b="1" u="none" strike="noStrike" dirty="0">
                <a:effectLst/>
                <a:latin typeface="Gilroy SemiBold" pitchFamily="2" charset="77"/>
              </a:rPr>
              <a:t>General Data Protection Regulation (GDPR)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3200" b="1" u="none" strike="noStrike" dirty="0">
                <a:effectLst/>
                <a:latin typeface="Gilroy SemiBold" pitchFamily="2" charset="77"/>
              </a:rPr>
              <a:t>Prevention of Money Laundering and Funding of Terrorism Regulations (AML/</a:t>
            </a:r>
            <a:r>
              <a:rPr lang="en-GB" sz="3200" b="1" u="none" strike="noStrike" dirty="0" err="1">
                <a:effectLst/>
                <a:latin typeface="Gilroy SemiBold" pitchFamily="2" charset="77"/>
              </a:rPr>
              <a:t>CfT</a:t>
            </a:r>
            <a:r>
              <a:rPr lang="en-GB" sz="3200" b="1" dirty="0">
                <a:latin typeface="Gilroy SemiBold" pitchFamily="2" charset="77"/>
              </a:rPr>
              <a:t>)</a:t>
            </a:r>
            <a:endParaRPr lang="en-GB" sz="3200" b="1" u="none" strike="noStrike" dirty="0">
              <a:effectLst/>
              <a:latin typeface="Gilroy SemiBold" pitchFamily="2" charset="77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3200" b="1" u="none" strike="noStrike" dirty="0">
                <a:effectLst/>
                <a:latin typeface="Gilroy SemiBold" pitchFamily="2" charset="77"/>
              </a:rPr>
              <a:t>Payment Card Industry Data Security Standard (PCI DSS)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3200" b="1" u="none" strike="noStrike" dirty="0">
                <a:effectLst/>
                <a:latin typeface="Gilroy SemiBold" pitchFamily="2" charset="77"/>
              </a:rPr>
              <a:t>Basel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3200" b="1" u="none" strike="noStrike" dirty="0">
                <a:effectLst/>
                <a:latin typeface="Gilroy SemiBold" pitchFamily="2" charset="77"/>
              </a:rPr>
              <a:t>Digital Operations Resilience Act (DORA)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3200" b="1" dirty="0">
                <a:latin typeface="Gilroy SemiBold" pitchFamily="2" charset="77"/>
              </a:rPr>
              <a:t>ISO</a:t>
            </a:r>
            <a:endParaRPr lang="en-GB" sz="3200" b="1" u="none" strike="noStrike" dirty="0">
              <a:effectLst/>
              <a:latin typeface="Gilroy SemiBol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D7F8-83A1-6C24-2EB7-9E049F9016A4}"/>
              </a:ext>
            </a:extLst>
          </p:cNvPr>
          <p:cNvSpPr txBox="1"/>
          <p:nvPr/>
        </p:nvSpPr>
        <p:spPr>
          <a:xfrm>
            <a:off x="408164" y="467783"/>
            <a:ext cx="8070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4400" b="0" i="0" u="none" strike="noStrike" dirty="0">
                <a:effectLst/>
                <a:latin typeface="+mj-lt"/>
              </a:rPr>
              <a:t>Growing Complexity</a:t>
            </a:r>
          </a:p>
        </p:txBody>
      </p:sp>
    </p:spTree>
    <p:extLst>
      <p:ext uri="{BB962C8B-B14F-4D97-AF65-F5344CB8AC3E}">
        <p14:creationId xmlns:p14="http://schemas.microsoft.com/office/powerpoint/2010/main" val="10138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4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48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0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61" name="Rectangle 52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3557F70F-914B-99DF-8912-D6C921B60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7022" cy="3428990"/>
          </a:xfrm>
          <a:prstGeom prst="rect">
            <a:avLst/>
          </a:prstGeom>
        </p:spPr>
      </p:pic>
      <p:pic>
        <p:nvPicPr>
          <p:cNvPr id="12" name="Picture 11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0CB45F4A-D8D6-33E9-E353-3DDA999CFE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422" y="10"/>
            <a:ext cx="6093578" cy="3428990"/>
          </a:xfrm>
          <a:prstGeom prst="rect">
            <a:avLst/>
          </a:prstGeom>
        </p:spPr>
      </p:pic>
      <p:pic>
        <p:nvPicPr>
          <p:cNvPr id="8" name="Picture 7" descr="A picture containing person, dog, person, indoor&#10;&#10;Description automatically generated">
            <a:extLst>
              <a:ext uri="{FF2B5EF4-FFF2-40B4-BE49-F238E27FC236}">
                <a16:creationId xmlns:a16="http://schemas.microsoft.com/office/drawing/2014/main" id="{3D5DA143-594E-5854-FE3F-BC380E2BF7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" y="3429000"/>
            <a:ext cx="6093578" cy="3429000"/>
          </a:xfrm>
          <a:prstGeom prst="rect">
            <a:avLst/>
          </a:prstGeom>
        </p:spPr>
      </p:pic>
      <p:pic>
        <p:nvPicPr>
          <p:cNvPr id="6" name="Picture 5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561246A8-056F-429D-C6D7-87D480041C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860" y="3429000"/>
            <a:ext cx="6093578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7650BE-CDB6-9302-D36C-474149195C00}"/>
              </a:ext>
            </a:extLst>
          </p:cNvPr>
          <p:cNvSpPr txBox="1"/>
          <p:nvPr/>
        </p:nvSpPr>
        <p:spPr>
          <a:xfrm>
            <a:off x="1203608" y="3102331"/>
            <a:ext cx="9801082" cy="8057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i="0" u="none" strike="noStrike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 New Working Reality</a:t>
            </a:r>
            <a:endParaRPr lang="en-US" sz="4800" b="0" i="0" u="none" strike="noStrike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91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person, indoor, dining table&#10;&#10;Description automatically generated">
            <a:extLst>
              <a:ext uri="{FF2B5EF4-FFF2-40B4-BE49-F238E27FC236}">
                <a16:creationId xmlns:a16="http://schemas.microsoft.com/office/drawing/2014/main" id="{5B35FB67-AD06-9C7F-5DEB-7A8BAD6CA0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55643BD-41D5-485D-E9BB-8CF194C8CE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5643230"/>
              </p:ext>
            </p:extLst>
          </p:nvPr>
        </p:nvGraphicFramePr>
        <p:xfrm>
          <a:off x="1673245" y="1636295"/>
          <a:ext cx="9203303" cy="4754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29BC922-DFEF-DE2C-C6AD-D56C450B3048}"/>
              </a:ext>
            </a:extLst>
          </p:cNvPr>
          <p:cNvSpPr txBox="1"/>
          <p:nvPr/>
        </p:nvSpPr>
        <p:spPr>
          <a:xfrm>
            <a:off x="164533" y="6462592"/>
            <a:ext cx="72060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effectLst/>
                <a:latin typeface="Gilroy" pitchFamily="2" charset="77"/>
              </a:rPr>
              <a:t>Source: 2021 Gartner Compliance Control Survey for Legal and Compliance Leaders</a:t>
            </a:r>
            <a:endParaRPr lang="en-MT" sz="1200" dirty="0">
              <a:latin typeface="Gilroy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F7A30-BD24-0312-3B37-000AF0C11E52}"/>
              </a:ext>
            </a:extLst>
          </p:cNvPr>
          <p:cNvSpPr txBox="1"/>
          <p:nvPr/>
        </p:nvSpPr>
        <p:spPr>
          <a:xfrm>
            <a:off x="768926" y="695097"/>
            <a:ext cx="86477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4400" b="0" i="0" u="none" strike="noStrike">
                <a:effectLst/>
                <a:latin typeface="+mj-lt"/>
              </a:rPr>
              <a:t>Causes of Compliance Failures</a:t>
            </a:r>
            <a:endParaRPr lang="en-GB" sz="4400" b="0" i="0" u="none" strike="noStrike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99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standing in a server room&#10;&#10;Description automatically generated with low confidence">
            <a:extLst>
              <a:ext uri="{FF2B5EF4-FFF2-40B4-BE49-F238E27FC236}">
                <a16:creationId xmlns:a16="http://schemas.microsoft.com/office/drawing/2014/main" id="{4ADF1EB4-1EEA-ED1B-0311-6C30D5E049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FBF493-D560-18E0-0A4D-7F319D733931}"/>
              </a:ext>
            </a:extLst>
          </p:cNvPr>
          <p:cNvSpPr txBox="1"/>
          <p:nvPr/>
        </p:nvSpPr>
        <p:spPr>
          <a:xfrm>
            <a:off x="477980" y="760354"/>
            <a:ext cx="5618020" cy="1529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i="0" u="none" strike="noStrike" dirty="0">
                <a:effectLst/>
                <a:latin typeface="+mj-lt"/>
                <a:ea typeface="+mj-ea"/>
                <a:cs typeface="+mj-cs"/>
              </a:rPr>
              <a:t>Tech-Enabled Compliance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97D6F1B-3BD8-EC11-F136-A09BB3C8E937}"/>
              </a:ext>
            </a:extLst>
          </p:cNvPr>
          <p:cNvGrpSpPr/>
          <p:nvPr/>
        </p:nvGrpSpPr>
        <p:grpSpPr>
          <a:xfrm>
            <a:off x="856042" y="2689070"/>
            <a:ext cx="2154260" cy="1667744"/>
            <a:chOff x="419807" y="2646045"/>
            <a:chExt cx="2154260" cy="16677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EEF2202-9836-4A6B-C2C3-8FBB0B9FBB40}"/>
                </a:ext>
              </a:extLst>
            </p:cNvPr>
            <p:cNvGrpSpPr/>
            <p:nvPr/>
          </p:nvGrpSpPr>
          <p:grpSpPr>
            <a:xfrm>
              <a:off x="987454" y="2646045"/>
              <a:ext cx="1111250" cy="1111250"/>
              <a:chOff x="7756016" y="2908956"/>
              <a:chExt cx="1111250" cy="1111250"/>
            </a:xfrm>
          </p:grpSpPr>
          <p:sp>
            <p:nvSpPr>
              <p:cNvPr id="35" name="Freeform 239">
                <a:extLst>
                  <a:ext uri="{FF2B5EF4-FFF2-40B4-BE49-F238E27FC236}">
                    <a16:creationId xmlns:a16="http://schemas.microsoft.com/office/drawing/2014/main" id="{5B65B9CA-146D-6658-A6D7-0935824CD7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56016" y="2908956"/>
                <a:ext cx="1111250" cy="1111250"/>
              </a:xfrm>
              <a:custGeom>
                <a:avLst/>
                <a:gdLst>
                  <a:gd name="T0" fmla="*/ 781 w 2100"/>
                  <a:gd name="T1" fmla="*/ 239 h 2098"/>
                  <a:gd name="T2" fmla="*/ 498 w 2100"/>
                  <a:gd name="T3" fmla="*/ 233 h 2098"/>
                  <a:gd name="T4" fmla="*/ 342 w 2100"/>
                  <a:gd name="T5" fmla="*/ 365 h 2098"/>
                  <a:gd name="T6" fmla="*/ 300 w 2100"/>
                  <a:gd name="T7" fmla="*/ 644 h 2098"/>
                  <a:gd name="T8" fmla="*/ 218 w 2100"/>
                  <a:gd name="T9" fmla="*/ 855 h 2098"/>
                  <a:gd name="T10" fmla="*/ 65 w 2100"/>
                  <a:gd name="T11" fmla="*/ 1049 h 2098"/>
                  <a:gd name="T12" fmla="*/ 218 w 2100"/>
                  <a:gd name="T13" fmla="*/ 1243 h 2098"/>
                  <a:gd name="T14" fmla="*/ 300 w 2100"/>
                  <a:gd name="T15" fmla="*/ 1454 h 2098"/>
                  <a:gd name="T16" fmla="*/ 342 w 2100"/>
                  <a:gd name="T17" fmla="*/ 1733 h 2098"/>
                  <a:gd name="T18" fmla="*/ 498 w 2100"/>
                  <a:gd name="T19" fmla="*/ 1865 h 2098"/>
                  <a:gd name="T20" fmla="*/ 781 w 2100"/>
                  <a:gd name="T21" fmla="*/ 1859 h 2098"/>
                  <a:gd name="T22" fmla="*/ 1003 w 2100"/>
                  <a:gd name="T23" fmla="*/ 1901 h 2098"/>
                  <a:gd name="T24" fmla="*/ 1220 w 2100"/>
                  <a:gd name="T25" fmla="*/ 2017 h 2098"/>
                  <a:gd name="T26" fmla="*/ 1385 w 2100"/>
                  <a:gd name="T27" fmla="*/ 1834 h 2098"/>
                  <a:gd name="T28" fmla="*/ 1580 w 2100"/>
                  <a:gd name="T29" fmla="*/ 1717 h 2098"/>
                  <a:gd name="T30" fmla="*/ 1847 w 2100"/>
                  <a:gd name="T31" fmla="*/ 1627 h 2098"/>
                  <a:gd name="T32" fmla="*/ 1949 w 2100"/>
                  <a:gd name="T33" fmla="*/ 1451 h 2098"/>
                  <a:gd name="T34" fmla="*/ 1893 w 2100"/>
                  <a:gd name="T35" fmla="*/ 1173 h 2098"/>
                  <a:gd name="T36" fmla="*/ 1898 w 2100"/>
                  <a:gd name="T37" fmla="*/ 947 h 2098"/>
                  <a:gd name="T38" fmla="*/ 1975 w 2100"/>
                  <a:gd name="T39" fmla="*/ 713 h 2098"/>
                  <a:gd name="T40" fmla="*/ 1765 w 2100"/>
                  <a:gd name="T41" fmla="*/ 583 h 2098"/>
                  <a:gd name="T42" fmla="*/ 1617 w 2100"/>
                  <a:gd name="T43" fmla="*/ 411 h 2098"/>
                  <a:gd name="T44" fmla="*/ 1481 w 2100"/>
                  <a:gd name="T45" fmla="*/ 164 h 2098"/>
                  <a:gd name="T46" fmla="*/ 1289 w 2100"/>
                  <a:gd name="T47" fmla="*/ 94 h 2098"/>
                  <a:gd name="T48" fmla="*/ 1033 w 2100"/>
                  <a:gd name="T49" fmla="*/ 197 h 2098"/>
                  <a:gd name="T50" fmla="*/ 1054 w 2100"/>
                  <a:gd name="T51" fmla="*/ 130 h 2098"/>
                  <a:gd name="T52" fmla="*/ 1330 w 2100"/>
                  <a:gd name="T53" fmla="*/ 37 h 2098"/>
                  <a:gd name="T54" fmla="*/ 1487 w 2100"/>
                  <a:gd name="T55" fmla="*/ 94 h 2098"/>
                  <a:gd name="T56" fmla="*/ 1637 w 2100"/>
                  <a:gd name="T57" fmla="*/ 343 h 2098"/>
                  <a:gd name="T58" fmla="*/ 1874 w 2100"/>
                  <a:gd name="T59" fmla="*/ 399 h 2098"/>
                  <a:gd name="T60" fmla="*/ 1988 w 2100"/>
                  <a:gd name="T61" fmla="*/ 577 h 2098"/>
                  <a:gd name="T62" fmla="*/ 2072 w 2100"/>
                  <a:gd name="T63" fmla="*/ 807 h 2098"/>
                  <a:gd name="T64" fmla="*/ 2099 w 2100"/>
                  <a:gd name="T65" fmla="*/ 999 h 2098"/>
                  <a:gd name="T66" fmla="*/ 1956 w 2100"/>
                  <a:gd name="T67" fmla="*/ 1205 h 2098"/>
                  <a:gd name="T68" fmla="*/ 2024 w 2100"/>
                  <a:gd name="T69" fmla="*/ 1439 h 2098"/>
                  <a:gd name="T70" fmla="*/ 1928 w 2100"/>
                  <a:gd name="T71" fmla="*/ 1626 h 2098"/>
                  <a:gd name="T72" fmla="*/ 1769 w 2100"/>
                  <a:gd name="T73" fmla="*/ 1814 h 2098"/>
                  <a:gd name="T74" fmla="*/ 1603 w 2100"/>
                  <a:gd name="T75" fmla="*/ 1942 h 2098"/>
                  <a:gd name="T76" fmla="*/ 1360 w 2100"/>
                  <a:gd name="T77" fmla="*/ 1914 h 2098"/>
                  <a:gd name="T78" fmla="*/ 1133 w 2100"/>
                  <a:gd name="T79" fmla="*/ 2095 h 2098"/>
                  <a:gd name="T80" fmla="*/ 967 w 2100"/>
                  <a:gd name="T81" fmla="*/ 2095 h 2098"/>
                  <a:gd name="T82" fmla="*/ 740 w 2100"/>
                  <a:gd name="T83" fmla="*/ 1914 h 2098"/>
                  <a:gd name="T84" fmla="*/ 497 w 2100"/>
                  <a:gd name="T85" fmla="*/ 1942 h 2098"/>
                  <a:gd name="T86" fmla="*/ 331 w 2100"/>
                  <a:gd name="T87" fmla="*/ 1814 h 2098"/>
                  <a:gd name="T88" fmla="*/ 172 w 2100"/>
                  <a:gd name="T89" fmla="*/ 1626 h 2098"/>
                  <a:gd name="T90" fmla="*/ 76 w 2100"/>
                  <a:gd name="T91" fmla="*/ 1439 h 2098"/>
                  <a:gd name="T92" fmla="*/ 144 w 2100"/>
                  <a:gd name="T93" fmla="*/ 1205 h 2098"/>
                  <a:gd name="T94" fmla="*/ 1 w 2100"/>
                  <a:gd name="T95" fmla="*/ 999 h 2098"/>
                  <a:gd name="T96" fmla="*/ 28 w 2100"/>
                  <a:gd name="T97" fmla="*/ 807 h 2098"/>
                  <a:gd name="T98" fmla="*/ 112 w 2100"/>
                  <a:gd name="T99" fmla="*/ 577 h 2098"/>
                  <a:gd name="T100" fmla="*/ 226 w 2100"/>
                  <a:gd name="T101" fmla="*/ 399 h 2098"/>
                  <a:gd name="T102" fmla="*/ 463 w 2100"/>
                  <a:gd name="T103" fmla="*/ 343 h 2098"/>
                  <a:gd name="T104" fmla="*/ 613 w 2100"/>
                  <a:gd name="T105" fmla="*/ 94 h 2098"/>
                  <a:gd name="T106" fmla="*/ 770 w 2100"/>
                  <a:gd name="T107" fmla="*/ 37 h 2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00" h="2098">
                    <a:moveTo>
                      <a:pt x="948" y="70"/>
                    </a:moveTo>
                    <a:lnTo>
                      <a:pt x="880" y="81"/>
                    </a:lnTo>
                    <a:lnTo>
                      <a:pt x="811" y="94"/>
                    </a:lnTo>
                    <a:lnTo>
                      <a:pt x="802" y="232"/>
                    </a:lnTo>
                    <a:lnTo>
                      <a:pt x="781" y="239"/>
                    </a:lnTo>
                    <a:lnTo>
                      <a:pt x="735" y="255"/>
                    </a:lnTo>
                    <a:lnTo>
                      <a:pt x="715" y="264"/>
                    </a:lnTo>
                    <a:lnTo>
                      <a:pt x="619" y="164"/>
                    </a:lnTo>
                    <a:lnTo>
                      <a:pt x="558" y="197"/>
                    </a:lnTo>
                    <a:lnTo>
                      <a:pt x="498" y="233"/>
                    </a:lnTo>
                    <a:lnTo>
                      <a:pt x="537" y="366"/>
                    </a:lnTo>
                    <a:lnTo>
                      <a:pt x="520" y="381"/>
                    </a:lnTo>
                    <a:lnTo>
                      <a:pt x="483" y="411"/>
                    </a:lnTo>
                    <a:lnTo>
                      <a:pt x="467" y="426"/>
                    </a:lnTo>
                    <a:lnTo>
                      <a:pt x="342" y="365"/>
                    </a:lnTo>
                    <a:lnTo>
                      <a:pt x="296" y="417"/>
                    </a:lnTo>
                    <a:lnTo>
                      <a:pt x="253" y="471"/>
                    </a:lnTo>
                    <a:lnTo>
                      <a:pt x="335" y="583"/>
                    </a:lnTo>
                    <a:lnTo>
                      <a:pt x="323" y="602"/>
                    </a:lnTo>
                    <a:lnTo>
                      <a:pt x="300" y="644"/>
                    </a:lnTo>
                    <a:lnTo>
                      <a:pt x="288" y="663"/>
                    </a:lnTo>
                    <a:lnTo>
                      <a:pt x="151" y="647"/>
                    </a:lnTo>
                    <a:lnTo>
                      <a:pt x="125" y="713"/>
                    </a:lnTo>
                    <a:lnTo>
                      <a:pt x="103" y="778"/>
                    </a:lnTo>
                    <a:lnTo>
                      <a:pt x="218" y="855"/>
                    </a:lnTo>
                    <a:lnTo>
                      <a:pt x="214" y="877"/>
                    </a:lnTo>
                    <a:lnTo>
                      <a:pt x="207" y="925"/>
                    </a:lnTo>
                    <a:lnTo>
                      <a:pt x="202" y="947"/>
                    </a:lnTo>
                    <a:lnTo>
                      <a:pt x="68" y="979"/>
                    </a:lnTo>
                    <a:lnTo>
                      <a:pt x="65" y="1049"/>
                    </a:lnTo>
                    <a:lnTo>
                      <a:pt x="68" y="1119"/>
                    </a:lnTo>
                    <a:lnTo>
                      <a:pt x="202" y="1151"/>
                    </a:lnTo>
                    <a:lnTo>
                      <a:pt x="207" y="1173"/>
                    </a:lnTo>
                    <a:lnTo>
                      <a:pt x="214" y="1221"/>
                    </a:lnTo>
                    <a:lnTo>
                      <a:pt x="218" y="1243"/>
                    </a:lnTo>
                    <a:lnTo>
                      <a:pt x="103" y="1320"/>
                    </a:lnTo>
                    <a:lnTo>
                      <a:pt x="125" y="1385"/>
                    </a:lnTo>
                    <a:lnTo>
                      <a:pt x="151" y="1451"/>
                    </a:lnTo>
                    <a:lnTo>
                      <a:pt x="288" y="1435"/>
                    </a:lnTo>
                    <a:lnTo>
                      <a:pt x="300" y="1454"/>
                    </a:lnTo>
                    <a:lnTo>
                      <a:pt x="323" y="1496"/>
                    </a:lnTo>
                    <a:lnTo>
                      <a:pt x="335" y="1515"/>
                    </a:lnTo>
                    <a:lnTo>
                      <a:pt x="253" y="1627"/>
                    </a:lnTo>
                    <a:lnTo>
                      <a:pt x="296" y="1681"/>
                    </a:lnTo>
                    <a:lnTo>
                      <a:pt x="342" y="1733"/>
                    </a:lnTo>
                    <a:lnTo>
                      <a:pt x="467" y="1672"/>
                    </a:lnTo>
                    <a:lnTo>
                      <a:pt x="483" y="1687"/>
                    </a:lnTo>
                    <a:lnTo>
                      <a:pt x="520" y="1717"/>
                    </a:lnTo>
                    <a:lnTo>
                      <a:pt x="537" y="1732"/>
                    </a:lnTo>
                    <a:lnTo>
                      <a:pt x="498" y="1865"/>
                    </a:lnTo>
                    <a:lnTo>
                      <a:pt x="558" y="1901"/>
                    </a:lnTo>
                    <a:lnTo>
                      <a:pt x="619" y="1934"/>
                    </a:lnTo>
                    <a:lnTo>
                      <a:pt x="715" y="1834"/>
                    </a:lnTo>
                    <a:lnTo>
                      <a:pt x="735" y="1843"/>
                    </a:lnTo>
                    <a:lnTo>
                      <a:pt x="781" y="1859"/>
                    </a:lnTo>
                    <a:lnTo>
                      <a:pt x="802" y="1866"/>
                    </a:lnTo>
                    <a:lnTo>
                      <a:pt x="811" y="2004"/>
                    </a:lnTo>
                    <a:lnTo>
                      <a:pt x="880" y="2017"/>
                    </a:lnTo>
                    <a:lnTo>
                      <a:pt x="948" y="2028"/>
                    </a:lnTo>
                    <a:lnTo>
                      <a:pt x="1003" y="1901"/>
                    </a:lnTo>
                    <a:lnTo>
                      <a:pt x="1033" y="1901"/>
                    </a:lnTo>
                    <a:lnTo>
                      <a:pt x="1067" y="1901"/>
                    </a:lnTo>
                    <a:lnTo>
                      <a:pt x="1097" y="1901"/>
                    </a:lnTo>
                    <a:lnTo>
                      <a:pt x="1152" y="2028"/>
                    </a:lnTo>
                    <a:lnTo>
                      <a:pt x="1220" y="2017"/>
                    </a:lnTo>
                    <a:lnTo>
                      <a:pt x="1289" y="2004"/>
                    </a:lnTo>
                    <a:lnTo>
                      <a:pt x="1298" y="1866"/>
                    </a:lnTo>
                    <a:lnTo>
                      <a:pt x="1319" y="1859"/>
                    </a:lnTo>
                    <a:lnTo>
                      <a:pt x="1365" y="1843"/>
                    </a:lnTo>
                    <a:lnTo>
                      <a:pt x="1385" y="1834"/>
                    </a:lnTo>
                    <a:lnTo>
                      <a:pt x="1481" y="1934"/>
                    </a:lnTo>
                    <a:lnTo>
                      <a:pt x="1542" y="1901"/>
                    </a:lnTo>
                    <a:lnTo>
                      <a:pt x="1602" y="1865"/>
                    </a:lnTo>
                    <a:lnTo>
                      <a:pt x="1563" y="1732"/>
                    </a:lnTo>
                    <a:lnTo>
                      <a:pt x="1580" y="1717"/>
                    </a:lnTo>
                    <a:lnTo>
                      <a:pt x="1617" y="1687"/>
                    </a:lnTo>
                    <a:lnTo>
                      <a:pt x="1633" y="1672"/>
                    </a:lnTo>
                    <a:lnTo>
                      <a:pt x="1758" y="1733"/>
                    </a:lnTo>
                    <a:lnTo>
                      <a:pt x="1804" y="1681"/>
                    </a:lnTo>
                    <a:lnTo>
                      <a:pt x="1847" y="1627"/>
                    </a:lnTo>
                    <a:lnTo>
                      <a:pt x="1765" y="1515"/>
                    </a:lnTo>
                    <a:lnTo>
                      <a:pt x="1777" y="1496"/>
                    </a:lnTo>
                    <a:lnTo>
                      <a:pt x="1800" y="1454"/>
                    </a:lnTo>
                    <a:lnTo>
                      <a:pt x="1812" y="1435"/>
                    </a:lnTo>
                    <a:lnTo>
                      <a:pt x="1949" y="1451"/>
                    </a:lnTo>
                    <a:lnTo>
                      <a:pt x="1975" y="1385"/>
                    </a:lnTo>
                    <a:lnTo>
                      <a:pt x="1997" y="1320"/>
                    </a:lnTo>
                    <a:lnTo>
                      <a:pt x="1882" y="1243"/>
                    </a:lnTo>
                    <a:lnTo>
                      <a:pt x="1886" y="1221"/>
                    </a:lnTo>
                    <a:lnTo>
                      <a:pt x="1893" y="1173"/>
                    </a:lnTo>
                    <a:lnTo>
                      <a:pt x="1898" y="1151"/>
                    </a:lnTo>
                    <a:lnTo>
                      <a:pt x="2032" y="1119"/>
                    </a:lnTo>
                    <a:lnTo>
                      <a:pt x="2035" y="1049"/>
                    </a:lnTo>
                    <a:lnTo>
                      <a:pt x="2032" y="979"/>
                    </a:lnTo>
                    <a:lnTo>
                      <a:pt x="1898" y="947"/>
                    </a:lnTo>
                    <a:lnTo>
                      <a:pt x="1893" y="925"/>
                    </a:lnTo>
                    <a:lnTo>
                      <a:pt x="1886" y="877"/>
                    </a:lnTo>
                    <a:lnTo>
                      <a:pt x="1882" y="855"/>
                    </a:lnTo>
                    <a:lnTo>
                      <a:pt x="1997" y="778"/>
                    </a:lnTo>
                    <a:lnTo>
                      <a:pt x="1975" y="713"/>
                    </a:lnTo>
                    <a:lnTo>
                      <a:pt x="1949" y="647"/>
                    </a:lnTo>
                    <a:lnTo>
                      <a:pt x="1812" y="663"/>
                    </a:lnTo>
                    <a:lnTo>
                      <a:pt x="1800" y="644"/>
                    </a:lnTo>
                    <a:lnTo>
                      <a:pt x="1777" y="602"/>
                    </a:lnTo>
                    <a:lnTo>
                      <a:pt x="1765" y="583"/>
                    </a:lnTo>
                    <a:lnTo>
                      <a:pt x="1847" y="471"/>
                    </a:lnTo>
                    <a:lnTo>
                      <a:pt x="1804" y="417"/>
                    </a:lnTo>
                    <a:lnTo>
                      <a:pt x="1758" y="365"/>
                    </a:lnTo>
                    <a:lnTo>
                      <a:pt x="1633" y="426"/>
                    </a:lnTo>
                    <a:lnTo>
                      <a:pt x="1617" y="411"/>
                    </a:lnTo>
                    <a:lnTo>
                      <a:pt x="1580" y="381"/>
                    </a:lnTo>
                    <a:lnTo>
                      <a:pt x="1563" y="366"/>
                    </a:lnTo>
                    <a:lnTo>
                      <a:pt x="1602" y="233"/>
                    </a:lnTo>
                    <a:lnTo>
                      <a:pt x="1542" y="197"/>
                    </a:lnTo>
                    <a:lnTo>
                      <a:pt x="1481" y="164"/>
                    </a:lnTo>
                    <a:lnTo>
                      <a:pt x="1385" y="264"/>
                    </a:lnTo>
                    <a:lnTo>
                      <a:pt x="1365" y="255"/>
                    </a:lnTo>
                    <a:lnTo>
                      <a:pt x="1319" y="239"/>
                    </a:lnTo>
                    <a:lnTo>
                      <a:pt x="1298" y="232"/>
                    </a:lnTo>
                    <a:lnTo>
                      <a:pt x="1289" y="94"/>
                    </a:lnTo>
                    <a:lnTo>
                      <a:pt x="1220" y="81"/>
                    </a:lnTo>
                    <a:lnTo>
                      <a:pt x="1152" y="70"/>
                    </a:lnTo>
                    <a:lnTo>
                      <a:pt x="1097" y="197"/>
                    </a:lnTo>
                    <a:lnTo>
                      <a:pt x="1067" y="197"/>
                    </a:lnTo>
                    <a:lnTo>
                      <a:pt x="1033" y="197"/>
                    </a:lnTo>
                    <a:lnTo>
                      <a:pt x="1003" y="197"/>
                    </a:lnTo>
                    <a:lnTo>
                      <a:pt x="948" y="70"/>
                    </a:lnTo>
                    <a:close/>
                    <a:moveTo>
                      <a:pt x="990" y="0"/>
                    </a:moveTo>
                    <a:lnTo>
                      <a:pt x="1046" y="130"/>
                    </a:lnTo>
                    <a:lnTo>
                      <a:pt x="1054" y="130"/>
                    </a:lnTo>
                    <a:lnTo>
                      <a:pt x="1110" y="0"/>
                    </a:lnTo>
                    <a:lnTo>
                      <a:pt x="1133" y="3"/>
                    </a:lnTo>
                    <a:lnTo>
                      <a:pt x="1200" y="11"/>
                    </a:lnTo>
                    <a:lnTo>
                      <a:pt x="1266" y="21"/>
                    </a:lnTo>
                    <a:lnTo>
                      <a:pt x="1330" y="37"/>
                    </a:lnTo>
                    <a:lnTo>
                      <a:pt x="1351" y="43"/>
                    </a:lnTo>
                    <a:lnTo>
                      <a:pt x="1360" y="184"/>
                    </a:lnTo>
                    <a:lnTo>
                      <a:pt x="1367" y="187"/>
                    </a:lnTo>
                    <a:lnTo>
                      <a:pt x="1465" y="85"/>
                    </a:lnTo>
                    <a:lnTo>
                      <a:pt x="1487" y="94"/>
                    </a:lnTo>
                    <a:lnTo>
                      <a:pt x="1547" y="124"/>
                    </a:lnTo>
                    <a:lnTo>
                      <a:pt x="1603" y="156"/>
                    </a:lnTo>
                    <a:lnTo>
                      <a:pt x="1659" y="194"/>
                    </a:lnTo>
                    <a:lnTo>
                      <a:pt x="1678" y="207"/>
                    </a:lnTo>
                    <a:lnTo>
                      <a:pt x="1637" y="343"/>
                    </a:lnTo>
                    <a:lnTo>
                      <a:pt x="1643" y="348"/>
                    </a:lnTo>
                    <a:lnTo>
                      <a:pt x="1769" y="284"/>
                    </a:lnTo>
                    <a:lnTo>
                      <a:pt x="1787" y="302"/>
                    </a:lnTo>
                    <a:lnTo>
                      <a:pt x="1832" y="348"/>
                    </a:lnTo>
                    <a:lnTo>
                      <a:pt x="1874" y="399"/>
                    </a:lnTo>
                    <a:lnTo>
                      <a:pt x="1915" y="453"/>
                    </a:lnTo>
                    <a:lnTo>
                      <a:pt x="1928" y="472"/>
                    </a:lnTo>
                    <a:lnTo>
                      <a:pt x="1844" y="586"/>
                    </a:lnTo>
                    <a:lnTo>
                      <a:pt x="1848" y="593"/>
                    </a:lnTo>
                    <a:lnTo>
                      <a:pt x="1988" y="577"/>
                    </a:lnTo>
                    <a:lnTo>
                      <a:pt x="1998" y="599"/>
                    </a:lnTo>
                    <a:lnTo>
                      <a:pt x="2024" y="659"/>
                    </a:lnTo>
                    <a:lnTo>
                      <a:pt x="2048" y="721"/>
                    </a:lnTo>
                    <a:lnTo>
                      <a:pt x="2067" y="784"/>
                    </a:lnTo>
                    <a:lnTo>
                      <a:pt x="2072" y="807"/>
                    </a:lnTo>
                    <a:lnTo>
                      <a:pt x="1954" y="886"/>
                    </a:lnTo>
                    <a:lnTo>
                      <a:pt x="1956" y="893"/>
                    </a:lnTo>
                    <a:lnTo>
                      <a:pt x="2093" y="927"/>
                    </a:lnTo>
                    <a:lnTo>
                      <a:pt x="2096" y="950"/>
                    </a:lnTo>
                    <a:lnTo>
                      <a:pt x="2099" y="999"/>
                    </a:lnTo>
                    <a:lnTo>
                      <a:pt x="2100" y="1049"/>
                    </a:lnTo>
                    <a:lnTo>
                      <a:pt x="2099" y="1099"/>
                    </a:lnTo>
                    <a:lnTo>
                      <a:pt x="2096" y="1148"/>
                    </a:lnTo>
                    <a:lnTo>
                      <a:pt x="2093" y="1171"/>
                    </a:lnTo>
                    <a:lnTo>
                      <a:pt x="1956" y="1205"/>
                    </a:lnTo>
                    <a:lnTo>
                      <a:pt x="1954" y="1212"/>
                    </a:lnTo>
                    <a:lnTo>
                      <a:pt x="2072" y="1291"/>
                    </a:lnTo>
                    <a:lnTo>
                      <a:pt x="2067" y="1314"/>
                    </a:lnTo>
                    <a:lnTo>
                      <a:pt x="2048" y="1377"/>
                    </a:lnTo>
                    <a:lnTo>
                      <a:pt x="2024" y="1439"/>
                    </a:lnTo>
                    <a:lnTo>
                      <a:pt x="1998" y="1499"/>
                    </a:lnTo>
                    <a:lnTo>
                      <a:pt x="1988" y="1521"/>
                    </a:lnTo>
                    <a:lnTo>
                      <a:pt x="1848" y="1505"/>
                    </a:lnTo>
                    <a:lnTo>
                      <a:pt x="1844" y="1512"/>
                    </a:lnTo>
                    <a:lnTo>
                      <a:pt x="1928" y="1626"/>
                    </a:lnTo>
                    <a:lnTo>
                      <a:pt x="1915" y="1645"/>
                    </a:lnTo>
                    <a:lnTo>
                      <a:pt x="1874" y="1699"/>
                    </a:lnTo>
                    <a:lnTo>
                      <a:pt x="1832" y="1750"/>
                    </a:lnTo>
                    <a:lnTo>
                      <a:pt x="1787" y="1796"/>
                    </a:lnTo>
                    <a:lnTo>
                      <a:pt x="1769" y="1814"/>
                    </a:lnTo>
                    <a:lnTo>
                      <a:pt x="1643" y="1750"/>
                    </a:lnTo>
                    <a:lnTo>
                      <a:pt x="1637" y="1755"/>
                    </a:lnTo>
                    <a:lnTo>
                      <a:pt x="1678" y="1891"/>
                    </a:lnTo>
                    <a:lnTo>
                      <a:pt x="1659" y="1904"/>
                    </a:lnTo>
                    <a:lnTo>
                      <a:pt x="1603" y="1942"/>
                    </a:lnTo>
                    <a:lnTo>
                      <a:pt x="1547" y="1974"/>
                    </a:lnTo>
                    <a:lnTo>
                      <a:pt x="1487" y="2004"/>
                    </a:lnTo>
                    <a:lnTo>
                      <a:pt x="1465" y="2013"/>
                    </a:lnTo>
                    <a:lnTo>
                      <a:pt x="1367" y="1911"/>
                    </a:lnTo>
                    <a:lnTo>
                      <a:pt x="1360" y="1914"/>
                    </a:lnTo>
                    <a:lnTo>
                      <a:pt x="1351" y="2055"/>
                    </a:lnTo>
                    <a:lnTo>
                      <a:pt x="1330" y="2061"/>
                    </a:lnTo>
                    <a:lnTo>
                      <a:pt x="1266" y="2077"/>
                    </a:lnTo>
                    <a:lnTo>
                      <a:pt x="1200" y="2087"/>
                    </a:lnTo>
                    <a:lnTo>
                      <a:pt x="1133" y="2095"/>
                    </a:lnTo>
                    <a:lnTo>
                      <a:pt x="1110" y="2098"/>
                    </a:lnTo>
                    <a:lnTo>
                      <a:pt x="1054" y="1968"/>
                    </a:lnTo>
                    <a:lnTo>
                      <a:pt x="1046" y="1968"/>
                    </a:lnTo>
                    <a:lnTo>
                      <a:pt x="990" y="2098"/>
                    </a:lnTo>
                    <a:lnTo>
                      <a:pt x="967" y="2095"/>
                    </a:lnTo>
                    <a:lnTo>
                      <a:pt x="900" y="2087"/>
                    </a:lnTo>
                    <a:lnTo>
                      <a:pt x="834" y="2077"/>
                    </a:lnTo>
                    <a:lnTo>
                      <a:pt x="770" y="2061"/>
                    </a:lnTo>
                    <a:lnTo>
                      <a:pt x="749" y="2055"/>
                    </a:lnTo>
                    <a:lnTo>
                      <a:pt x="740" y="1914"/>
                    </a:lnTo>
                    <a:lnTo>
                      <a:pt x="733" y="1911"/>
                    </a:lnTo>
                    <a:lnTo>
                      <a:pt x="635" y="2013"/>
                    </a:lnTo>
                    <a:lnTo>
                      <a:pt x="613" y="2004"/>
                    </a:lnTo>
                    <a:lnTo>
                      <a:pt x="553" y="1974"/>
                    </a:lnTo>
                    <a:lnTo>
                      <a:pt x="497" y="1942"/>
                    </a:lnTo>
                    <a:lnTo>
                      <a:pt x="441" y="1904"/>
                    </a:lnTo>
                    <a:lnTo>
                      <a:pt x="422" y="1891"/>
                    </a:lnTo>
                    <a:lnTo>
                      <a:pt x="463" y="1755"/>
                    </a:lnTo>
                    <a:lnTo>
                      <a:pt x="457" y="1750"/>
                    </a:lnTo>
                    <a:lnTo>
                      <a:pt x="331" y="1814"/>
                    </a:lnTo>
                    <a:lnTo>
                      <a:pt x="313" y="1796"/>
                    </a:lnTo>
                    <a:lnTo>
                      <a:pt x="268" y="1750"/>
                    </a:lnTo>
                    <a:lnTo>
                      <a:pt x="226" y="1699"/>
                    </a:lnTo>
                    <a:lnTo>
                      <a:pt x="185" y="1645"/>
                    </a:lnTo>
                    <a:lnTo>
                      <a:pt x="172" y="1626"/>
                    </a:lnTo>
                    <a:lnTo>
                      <a:pt x="256" y="1512"/>
                    </a:lnTo>
                    <a:lnTo>
                      <a:pt x="252" y="1505"/>
                    </a:lnTo>
                    <a:lnTo>
                      <a:pt x="112" y="1521"/>
                    </a:lnTo>
                    <a:lnTo>
                      <a:pt x="102" y="1499"/>
                    </a:lnTo>
                    <a:lnTo>
                      <a:pt x="76" y="1439"/>
                    </a:lnTo>
                    <a:lnTo>
                      <a:pt x="52" y="1377"/>
                    </a:lnTo>
                    <a:lnTo>
                      <a:pt x="33" y="1314"/>
                    </a:lnTo>
                    <a:lnTo>
                      <a:pt x="28" y="1291"/>
                    </a:lnTo>
                    <a:lnTo>
                      <a:pt x="146" y="1212"/>
                    </a:lnTo>
                    <a:lnTo>
                      <a:pt x="144" y="1205"/>
                    </a:lnTo>
                    <a:lnTo>
                      <a:pt x="7" y="1171"/>
                    </a:lnTo>
                    <a:lnTo>
                      <a:pt x="4" y="1148"/>
                    </a:lnTo>
                    <a:lnTo>
                      <a:pt x="1" y="1099"/>
                    </a:lnTo>
                    <a:lnTo>
                      <a:pt x="0" y="1049"/>
                    </a:lnTo>
                    <a:lnTo>
                      <a:pt x="1" y="999"/>
                    </a:lnTo>
                    <a:lnTo>
                      <a:pt x="4" y="950"/>
                    </a:lnTo>
                    <a:lnTo>
                      <a:pt x="7" y="927"/>
                    </a:lnTo>
                    <a:lnTo>
                      <a:pt x="144" y="893"/>
                    </a:lnTo>
                    <a:lnTo>
                      <a:pt x="146" y="886"/>
                    </a:lnTo>
                    <a:lnTo>
                      <a:pt x="28" y="807"/>
                    </a:lnTo>
                    <a:lnTo>
                      <a:pt x="33" y="784"/>
                    </a:lnTo>
                    <a:lnTo>
                      <a:pt x="52" y="721"/>
                    </a:lnTo>
                    <a:lnTo>
                      <a:pt x="76" y="659"/>
                    </a:lnTo>
                    <a:lnTo>
                      <a:pt x="102" y="599"/>
                    </a:lnTo>
                    <a:lnTo>
                      <a:pt x="112" y="577"/>
                    </a:lnTo>
                    <a:lnTo>
                      <a:pt x="252" y="593"/>
                    </a:lnTo>
                    <a:lnTo>
                      <a:pt x="256" y="586"/>
                    </a:lnTo>
                    <a:lnTo>
                      <a:pt x="172" y="472"/>
                    </a:lnTo>
                    <a:lnTo>
                      <a:pt x="185" y="453"/>
                    </a:lnTo>
                    <a:lnTo>
                      <a:pt x="226" y="399"/>
                    </a:lnTo>
                    <a:lnTo>
                      <a:pt x="268" y="348"/>
                    </a:lnTo>
                    <a:lnTo>
                      <a:pt x="313" y="302"/>
                    </a:lnTo>
                    <a:lnTo>
                      <a:pt x="331" y="284"/>
                    </a:lnTo>
                    <a:lnTo>
                      <a:pt x="457" y="348"/>
                    </a:lnTo>
                    <a:lnTo>
                      <a:pt x="463" y="343"/>
                    </a:lnTo>
                    <a:lnTo>
                      <a:pt x="422" y="207"/>
                    </a:lnTo>
                    <a:lnTo>
                      <a:pt x="441" y="194"/>
                    </a:lnTo>
                    <a:lnTo>
                      <a:pt x="497" y="156"/>
                    </a:lnTo>
                    <a:lnTo>
                      <a:pt x="553" y="124"/>
                    </a:lnTo>
                    <a:lnTo>
                      <a:pt x="613" y="94"/>
                    </a:lnTo>
                    <a:lnTo>
                      <a:pt x="635" y="85"/>
                    </a:lnTo>
                    <a:lnTo>
                      <a:pt x="733" y="187"/>
                    </a:lnTo>
                    <a:lnTo>
                      <a:pt x="740" y="184"/>
                    </a:lnTo>
                    <a:lnTo>
                      <a:pt x="749" y="43"/>
                    </a:lnTo>
                    <a:lnTo>
                      <a:pt x="770" y="37"/>
                    </a:lnTo>
                    <a:lnTo>
                      <a:pt x="834" y="21"/>
                    </a:lnTo>
                    <a:lnTo>
                      <a:pt x="900" y="11"/>
                    </a:lnTo>
                    <a:lnTo>
                      <a:pt x="967" y="3"/>
                    </a:lnTo>
                    <a:lnTo>
                      <a:pt x="990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6" name="Freeform 240">
                <a:extLst>
                  <a:ext uri="{FF2B5EF4-FFF2-40B4-BE49-F238E27FC236}">
                    <a16:creationId xmlns:a16="http://schemas.microsoft.com/office/drawing/2014/main" id="{BCD3FFD1-23FA-24BF-9EF6-C388EA151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9054" y="3081994"/>
                <a:ext cx="382588" cy="382588"/>
              </a:xfrm>
              <a:custGeom>
                <a:avLst/>
                <a:gdLst>
                  <a:gd name="T0" fmla="*/ 722 w 722"/>
                  <a:gd name="T1" fmla="*/ 0 h 722"/>
                  <a:gd name="T2" fmla="*/ 722 w 722"/>
                  <a:gd name="T3" fmla="*/ 65 h 722"/>
                  <a:gd name="T4" fmla="*/ 646 w 722"/>
                  <a:gd name="T5" fmla="*/ 70 h 722"/>
                  <a:gd name="T6" fmla="*/ 572 w 722"/>
                  <a:gd name="T7" fmla="*/ 83 h 722"/>
                  <a:gd name="T8" fmla="*/ 501 w 722"/>
                  <a:gd name="T9" fmla="*/ 105 h 722"/>
                  <a:gd name="T10" fmla="*/ 434 w 722"/>
                  <a:gd name="T11" fmla="*/ 132 h 722"/>
                  <a:gd name="T12" fmla="*/ 371 w 722"/>
                  <a:gd name="T13" fmla="*/ 169 h 722"/>
                  <a:gd name="T14" fmla="*/ 311 w 722"/>
                  <a:gd name="T15" fmla="*/ 211 h 722"/>
                  <a:gd name="T16" fmla="*/ 259 w 722"/>
                  <a:gd name="T17" fmla="*/ 259 h 722"/>
                  <a:gd name="T18" fmla="*/ 211 w 722"/>
                  <a:gd name="T19" fmla="*/ 311 h 722"/>
                  <a:gd name="T20" fmla="*/ 169 w 722"/>
                  <a:gd name="T21" fmla="*/ 371 h 722"/>
                  <a:gd name="T22" fmla="*/ 132 w 722"/>
                  <a:gd name="T23" fmla="*/ 434 h 722"/>
                  <a:gd name="T24" fmla="*/ 105 w 722"/>
                  <a:gd name="T25" fmla="*/ 501 h 722"/>
                  <a:gd name="T26" fmla="*/ 83 w 722"/>
                  <a:gd name="T27" fmla="*/ 572 h 722"/>
                  <a:gd name="T28" fmla="*/ 70 w 722"/>
                  <a:gd name="T29" fmla="*/ 646 h 722"/>
                  <a:gd name="T30" fmla="*/ 65 w 722"/>
                  <a:gd name="T31" fmla="*/ 722 h 722"/>
                  <a:gd name="T32" fmla="*/ 0 w 722"/>
                  <a:gd name="T33" fmla="*/ 722 h 722"/>
                  <a:gd name="T34" fmla="*/ 4 w 722"/>
                  <a:gd name="T35" fmla="*/ 643 h 722"/>
                  <a:gd name="T36" fmla="*/ 17 w 722"/>
                  <a:gd name="T37" fmla="*/ 568 h 722"/>
                  <a:gd name="T38" fmla="*/ 38 w 722"/>
                  <a:gd name="T39" fmla="*/ 495 h 722"/>
                  <a:gd name="T40" fmla="*/ 65 w 722"/>
                  <a:gd name="T41" fmla="*/ 423 h 722"/>
                  <a:gd name="T42" fmla="*/ 99 w 722"/>
                  <a:gd name="T43" fmla="*/ 358 h 722"/>
                  <a:gd name="T44" fmla="*/ 139 w 722"/>
                  <a:gd name="T45" fmla="*/ 295 h 722"/>
                  <a:gd name="T46" fmla="*/ 186 w 722"/>
                  <a:gd name="T47" fmla="*/ 238 h 722"/>
                  <a:gd name="T48" fmla="*/ 238 w 722"/>
                  <a:gd name="T49" fmla="*/ 186 h 722"/>
                  <a:gd name="T50" fmla="*/ 295 w 722"/>
                  <a:gd name="T51" fmla="*/ 139 h 722"/>
                  <a:gd name="T52" fmla="*/ 358 w 722"/>
                  <a:gd name="T53" fmla="*/ 99 h 722"/>
                  <a:gd name="T54" fmla="*/ 423 w 722"/>
                  <a:gd name="T55" fmla="*/ 65 h 722"/>
                  <a:gd name="T56" fmla="*/ 495 w 722"/>
                  <a:gd name="T57" fmla="*/ 38 h 722"/>
                  <a:gd name="T58" fmla="*/ 568 w 722"/>
                  <a:gd name="T59" fmla="*/ 17 h 722"/>
                  <a:gd name="T60" fmla="*/ 643 w 722"/>
                  <a:gd name="T61" fmla="*/ 4 h 722"/>
                  <a:gd name="T62" fmla="*/ 722 w 722"/>
                  <a:gd name="T63" fmla="*/ 0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2" h="722">
                    <a:moveTo>
                      <a:pt x="722" y="0"/>
                    </a:moveTo>
                    <a:lnTo>
                      <a:pt x="722" y="65"/>
                    </a:lnTo>
                    <a:lnTo>
                      <a:pt x="646" y="70"/>
                    </a:lnTo>
                    <a:lnTo>
                      <a:pt x="572" y="83"/>
                    </a:lnTo>
                    <a:lnTo>
                      <a:pt x="501" y="105"/>
                    </a:lnTo>
                    <a:lnTo>
                      <a:pt x="434" y="132"/>
                    </a:lnTo>
                    <a:lnTo>
                      <a:pt x="371" y="169"/>
                    </a:lnTo>
                    <a:lnTo>
                      <a:pt x="311" y="211"/>
                    </a:lnTo>
                    <a:lnTo>
                      <a:pt x="259" y="259"/>
                    </a:lnTo>
                    <a:lnTo>
                      <a:pt x="211" y="311"/>
                    </a:lnTo>
                    <a:lnTo>
                      <a:pt x="169" y="371"/>
                    </a:lnTo>
                    <a:lnTo>
                      <a:pt x="132" y="434"/>
                    </a:lnTo>
                    <a:lnTo>
                      <a:pt x="105" y="501"/>
                    </a:lnTo>
                    <a:lnTo>
                      <a:pt x="83" y="572"/>
                    </a:lnTo>
                    <a:lnTo>
                      <a:pt x="70" y="646"/>
                    </a:lnTo>
                    <a:lnTo>
                      <a:pt x="65" y="722"/>
                    </a:lnTo>
                    <a:lnTo>
                      <a:pt x="0" y="722"/>
                    </a:lnTo>
                    <a:lnTo>
                      <a:pt x="4" y="643"/>
                    </a:lnTo>
                    <a:lnTo>
                      <a:pt x="17" y="568"/>
                    </a:lnTo>
                    <a:lnTo>
                      <a:pt x="38" y="495"/>
                    </a:lnTo>
                    <a:lnTo>
                      <a:pt x="65" y="423"/>
                    </a:lnTo>
                    <a:lnTo>
                      <a:pt x="99" y="358"/>
                    </a:lnTo>
                    <a:lnTo>
                      <a:pt x="139" y="295"/>
                    </a:lnTo>
                    <a:lnTo>
                      <a:pt x="186" y="238"/>
                    </a:lnTo>
                    <a:lnTo>
                      <a:pt x="238" y="186"/>
                    </a:lnTo>
                    <a:lnTo>
                      <a:pt x="295" y="139"/>
                    </a:lnTo>
                    <a:lnTo>
                      <a:pt x="358" y="99"/>
                    </a:lnTo>
                    <a:lnTo>
                      <a:pt x="423" y="65"/>
                    </a:lnTo>
                    <a:lnTo>
                      <a:pt x="495" y="38"/>
                    </a:lnTo>
                    <a:lnTo>
                      <a:pt x="568" y="17"/>
                    </a:lnTo>
                    <a:lnTo>
                      <a:pt x="643" y="4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8" name="Freeform 241">
                <a:extLst>
                  <a:ext uri="{FF2B5EF4-FFF2-40B4-BE49-F238E27FC236}">
                    <a16:creationId xmlns:a16="http://schemas.microsoft.com/office/drawing/2014/main" id="{AC75F118-86C8-BBC2-C990-F65D8B0FC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641" y="3464581"/>
                <a:ext cx="382588" cy="382588"/>
              </a:xfrm>
              <a:custGeom>
                <a:avLst/>
                <a:gdLst>
                  <a:gd name="T0" fmla="*/ 657 w 722"/>
                  <a:gd name="T1" fmla="*/ 0 h 722"/>
                  <a:gd name="T2" fmla="*/ 722 w 722"/>
                  <a:gd name="T3" fmla="*/ 0 h 722"/>
                  <a:gd name="T4" fmla="*/ 718 w 722"/>
                  <a:gd name="T5" fmla="*/ 79 h 722"/>
                  <a:gd name="T6" fmla="*/ 705 w 722"/>
                  <a:gd name="T7" fmla="*/ 154 h 722"/>
                  <a:gd name="T8" fmla="*/ 684 w 722"/>
                  <a:gd name="T9" fmla="*/ 227 h 722"/>
                  <a:gd name="T10" fmla="*/ 657 w 722"/>
                  <a:gd name="T11" fmla="*/ 299 h 722"/>
                  <a:gd name="T12" fmla="*/ 623 w 722"/>
                  <a:gd name="T13" fmla="*/ 364 h 722"/>
                  <a:gd name="T14" fmla="*/ 583 w 722"/>
                  <a:gd name="T15" fmla="*/ 427 h 722"/>
                  <a:gd name="T16" fmla="*/ 536 w 722"/>
                  <a:gd name="T17" fmla="*/ 484 h 722"/>
                  <a:gd name="T18" fmla="*/ 484 w 722"/>
                  <a:gd name="T19" fmla="*/ 536 h 722"/>
                  <a:gd name="T20" fmla="*/ 427 w 722"/>
                  <a:gd name="T21" fmla="*/ 583 h 722"/>
                  <a:gd name="T22" fmla="*/ 364 w 722"/>
                  <a:gd name="T23" fmla="*/ 623 h 722"/>
                  <a:gd name="T24" fmla="*/ 299 w 722"/>
                  <a:gd name="T25" fmla="*/ 657 h 722"/>
                  <a:gd name="T26" fmla="*/ 227 w 722"/>
                  <a:gd name="T27" fmla="*/ 684 h 722"/>
                  <a:gd name="T28" fmla="*/ 154 w 722"/>
                  <a:gd name="T29" fmla="*/ 705 h 722"/>
                  <a:gd name="T30" fmla="*/ 79 w 722"/>
                  <a:gd name="T31" fmla="*/ 718 h 722"/>
                  <a:gd name="T32" fmla="*/ 0 w 722"/>
                  <a:gd name="T33" fmla="*/ 722 h 722"/>
                  <a:gd name="T34" fmla="*/ 0 w 722"/>
                  <a:gd name="T35" fmla="*/ 657 h 722"/>
                  <a:gd name="T36" fmla="*/ 76 w 722"/>
                  <a:gd name="T37" fmla="*/ 652 h 722"/>
                  <a:gd name="T38" fmla="*/ 150 w 722"/>
                  <a:gd name="T39" fmla="*/ 639 h 722"/>
                  <a:gd name="T40" fmla="*/ 221 w 722"/>
                  <a:gd name="T41" fmla="*/ 617 h 722"/>
                  <a:gd name="T42" fmla="*/ 288 w 722"/>
                  <a:gd name="T43" fmla="*/ 590 h 722"/>
                  <a:gd name="T44" fmla="*/ 351 w 722"/>
                  <a:gd name="T45" fmla="*/ 553 h 722"/>
                  <a:gd name="T46" fmla="*/ 411 w 722"/>
                  <a:gd name="T47" fmla="*/ 511 h 722"/>
                  <a:gd name="T48" fmla="*/ 463 w 722"/>
                  <a:gd name="T49" fmla="*/ 463 h 722"/>
                  <a:gd name="T50" fmla="*/ 511 w 722"/>
                  <a:gd name="T51" fmla="*/ 411 h 722"/>
                  <a:gd name="T52" fmla="*/ 553 w 722"/>
                  <a:gd name="T53" fmla="*/ 351 h 722"/>
                  <a:gd name="T54" fmla="*/ 590 w 722"/>
                  <a:gd name="T55" fmla="*/ 288 h 722"/>
                  <a:gd name="T56" fmla="*/ 617 w 722"/>
                  <a:gd name="T57" fmla="*/ 221 h 722"/>
                  <a:gd name="T58" fmla="*/ 639 w 722"/>
                  <a:gd name="T59" fmla="*/ 150 h 722"/>
                  <a:gd name="T60" fmla="*/ 652 w 722"/>
                  <a:gd name="T61" fmla="*/ 76 h 722"/>
                  <a:gd name="T62" fmla="*/ 657 w 722"/>
                  <a:gd name="T63" fmla="*/ 0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2" h="722">
                    <a:moveTo>
                      <a:pt x="657" y="0"/>
                    </a:moveTo>
                    <a:lnTo>
                      <a:pt x="722" y="0"/>
                    </a:lnTo>
                    <a:lnTo>
                      <a:pt x="718" y="79"/>
                    </a:lnTo>
                    <a:lnTo>
                      <a:pt x="705" y="154"/>
                    </a:lnTo>
                    <a:lnTo>
                      <a:pt x="684" y="227"/>
                    </a:lnTo>
                    <a:lnTo>
                      <a:pt x="657" y="299"/>
                    </a:lnTo>
                    <a:lnTo>
                      <a:pt x="623" y="364"/>
                    </a:lnTo>
                    <a:lnTo>
                      <a:pt x="583" y="427"/>
                    </a:lnTo>
                    <a:lnTo>
                      <a:pt x="536" y="484"/>
                    </a:lnTo>
                    <a:lnTo>
                      <a:pt x="484" y="536"/>
                    </a:lnTo>
                    <a:lnTo>
                      <a:pt x="427" y="583"/>
                    </a:lnTo>
                    <a:lnTo>
                      <a:pt x="364" y="623"/>
                    </a:lnTo>
                    <a:lnTo>
                      <a:pt x="299" y="657"/>
                    </a:lnTo>
                    <a:lnTo>
                      <a:pt x="227" y="684"/>
                    </a:lnTo>
                    <a:lnTo>
                      <a:pt x="154" y="705"/>
                    </a:lnTo>
                    <a:lnTo>
                      <a:pt x="79" y="718"/>
                    </a:lnTo>
                    <a:lnTo>
                      <a:pt x="0" y="722"/>
                    </a:lnTo>
                    <a:lnTo>
                      <a:pt x="0" y="657"/>
                    </a:lnTo>
                    <a:lnTo>
                      <a:pt x="76" y="652"/>
                    </a:lnTo>
                    <a:lnTo>
                      <a:pt x="150" y="639"/>
                    </a:lnTo>
                    <a:lnTo>
                      <a:pt x="221" y="617"/>
                    </a:lnTo>
                    <a:lnTo>
                      <a:pt x="288" y="590"/>
                    </a:lnTo>
                    <a:lnTo>
                      <a:pt x="351" y="553"/>
                    </a:lnTo>
                    <a:lnTo>
                      <a:pt x="411" y="511"/>
                    </a:lnTo>
                    <a:lnTo>
                      <a:pt x="463" y="463"/>
                    </a:lnTo>
                    <a:lnTo>
                      <a:pt x="511" y="411"/>
                    </a:lnTo>
                    <a:lnTo>
                      <a:pt x="553" y="351"/>
                    </a:lnTo>
                    <a:lnTo>
                      <a:pt x="590" y="288"/>
                    </a:lnTo>
                    <a:lnTo>
                      <a:pt x="617" y="221"/>
                    </a:lnTo>
                    <a:lnTo>
                      <a:pt x="639" y="150"/>
                    </a:lnTo>
                    <a:lnTo>
                      <a:pt x="652" y="76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DE453B4-D124-B441-63BB-89262ADC2B5E}"/>
                  </a:ext>
                </a:extLst>
              </p:cNvPr>
              <p:cNvGrpSpPr/>
              <p:nvPr/>
            </p:nvGrpSpPr>
            <p:grpSpPr>
              <a:xfrm>
                <a:off x="7983029" y="3189944"/>
                <a:ext cx="606425" cy="600075"/>
                <a:chOff x="7994096" y="2312327"/>
                <a:chExt cx="606425" cy="600075"/>
              </a:xfrm>
              <a:solidFill>
                <a:schemeClr val="tx2"/>
              </a:solidFill>
            </p:grpSpPr>
            <p:sp>
              <p:nvSpPr>
                <p:cNvPr id="42" name="Freeform 238">
                  <a:extLst>
                    <a:ext uri="{FF2B5EF4-FFF2-40B4-BE49-F238E27FC236}">
                      <a16:creationId xmlns:a16="http://schemas.microsoft.com/office/drawing/2014/main" id="{3CD61C25-A1E2-886A-2F9E-A1CC8F362D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994096" y="2363127"/>
                  <a:ext cx="555625" cy="549275"/>
                </a:xfrm>
                <a:custGeom>
                  <a:avLst/>
                  <a:gdLst>
                    <a:gd name="T0" fmla="*/ 486 w 1048"/>
                    <a:gd name="T1" fmla="*/ 360 h 1040"/>
                    <a:gd name="T2" fmla="*/ 422 w 1048"/>
                    <a:gd name="T3" fmla="*/ 392 h 1040"/>
                    <a:gd name="T4" fmla="*/ 377 w 1048"/>
                    <a:gd name="T5" fmla="*/ 449 h 1040"/>
                    <a:gd name="T6" fmla="*/ 359 w 1048"/>
                    <a:gd name="T7" fmla="*/ 520 h 1040"/>
                    <a:gd name="T8" fmla="*/ 377 w 1048"/>
                    <a:gd name="T9" fmla="*/ 591 h 1040"/>
                    <a:gd name="T10" fmla="*/ 422 w 1048"/>
                    <a:gd name="T11" fmla="*/ 648 h 1040"/>
                    <a:gd name="T12" fmla="*/ 486 w 1048"/>
                    <a:gd name="T13" fmla="*/ 680 h 1040"/>
                    <a:gd name="T14" fmla="*/ 562 w 1048"/>
                    <a:gd name="T15" fmla="*/ 680 h 1040"/>
                    <a:gd name="T16" fmla="*/ 626 w 1048"/>
                    <a:gd name="T17" fmla="*/ 648 h 1040"/>
                    <a:gd name="T18" fmla="*/ 671 w 1048"/>
                    <a:gd name="T19" fmla="*/ 591 h 1040"/>
                    <a:gd name="T20" fmla="*/ 688 w 1048"/>
                    <a:gd name="T21" fmla="*/ 520 h 1040"/>
                    <a:gd name="T22" fmla="*/ 671 w 1048"/>
                    <a:gd name="T23" fmla="*/ 449 h 1040"/>
                    <a:gd name="T24" fmla="*/ 626 w 1048"/>
                    <a:gd name="T25" fmla="*/ 392 h 1040"/>
                    <a:gd name="T26" fmla="*/ 562 w 1048"/>
                    <a:gd name="T27" fmla="*/ 360 h 1040"/>
                    <a:gd name="T28" fmla="*/ 447 w 1048"/>
                    <a:gd name="T29" fmla="*/ 0 h 1040"/>
                    <a:gd name="T30" fmla="*/ 537 w 1048"/>
                    <a:gd name="T31" fmla="*/ 93 h 1040"/>
                    <a:gd name="T32" fmla="*/ 621 w 1048"/>
                    <a:gd name="T33" fmla="*/ 5 h 1040"/>
                    <a:gd name="T34" fmla="*/ 748 w 1048"/>
                    <a:gd name="T35" fmla="*/ 45 h 1040"/>
                    <a:gd name="T36" fmla="*/ 764 w 1048"/>
                    <a:gd name="T37" fmla="*/ 168 h 1040"/>
                    <a:gd name="T38" fmla="*/ 785 w 1048"/>
                    <a:gd name="T39" fmla="*/ 184 h 1040"/>
                    <a:gd name="T40" fmla="*/ 905 w 1048"/>
                    <a:gd name="T41" fmla="*/ 160 h 1040"/>
                    <a:gd name="T42" fmla="*/ 984 w 1048"/>
                    <a:gd name="T43" fmla="*/ 267 h 1040"/>
                    <a:gd name="T44" fmla="*/ 924 w 1048"/>
                    <a:gd name="T45" fmla="*/ 376 h 1040"/>
                    <a:gd name="T46" fmla="*/ 1041 w 1048"/>
                    <a:gd name="T47" fmla="*/ 433 h 1040"/>
                    <a:gd name="T48" fmla="*/ 1048 w 1048"/>
                    <a:gd name="T49" fmla="*/ 490 h 1040"/>
                    <a:gd name="T50" fmla="*/ 1048 w 1048"/>
                    <a:gd name="T51" fmla="*/ 551 h 1040"/>
                    <a:gd name="T52" fmla="*/ 1041 w 1048"/>
                    <a:gd name="T53" fmla="*/ 608 h 1040"/>
                    <a:gd name="T54" fmla="*/ 924 w 1048"/>
                    <a:gd name="T55" fmla="*/ 664 h 1040"/>
                    <a:gd name="T56" fmla="*/ 984 w 1048"/>
                    <a:gd name="T57" fmla="*/ 774 h 1040"/>
                    <a:gd name="T58" fmla="*/ 905 w 1048"/>
                    <a:gd name="T59" fmla="*/ 880 h 1040"/>
                    <a:gd name="T60" fmla="*/ 785 w 1048"/>
                    <a:gd name="T61" fmla="*/ 857 h 1040"/>
                    <a:gd name="T62" fmla="*/ 764 w 1048"/>
                    <a:gd name="T63" fmla="*/ 873 h 1040"/>
                    <a:gd name="T64" fmla="*/ 748 w 1048"/>
                    <a:gd name="T65" fmla="*/ 995 h 1040"/>
                    <a:gd name="T66" fmla="*/ 621 w 1048"/>
                    <a:gd name="T67" fmla="*/ 1036 h 1040"/>
                    <a:gd name="T68" fmla="*/ 537 w 1048"/>
                    <a:gd name="T69" fmla="*/ 947 h 1040"/>
                    <a:gd name="T70" fmla="*/ 447 w 1048"/>
                    <a:gd name="T71" fmla="*/ 1040 h 1040"/>
                    <a:gd name="T72" fmla="*/ 362 w 1048"/>
                    <a:gd name="T73" fmla="*/ 1020 h 1040"/>
                    <a:gd name="T74" fmla="*/ 281 w 1048"/>
                    <a:gd name="T75" fmla="*/ 985 h 1040"/>
                    <a:gd name="T76" fmla="*/ 273 w 1048"/>
                    <a:gd name="T77" fmla="*/ 865 h 1040"/>
                    <a:gd name="T78" fmla="*/ 157 w 1048"/>
                    <a:gd name="T79" fmla="*/ 894 h 1040"/>
                    <a:gd name="T80" fmla="*/ 99 w 1048"/>
                    <a:gd name="T81" fmla="*/ 827 h 1040"/>
                    <a:gd name="T82" fmla="*/ 53 w 1048"/>
                    <a:gd name="T83" fmla="*/ 755 h 1040"/>
                    <a:gd name="T84" fmla="*/ 115 w 1048"/>
                    <a:gd name="T85" fmla="*/ 640 h 1040"/>
                    <a:gd name="T86" fmla="*/ 4 w 1048"/>
                    <a:gd name="T87" fmla="*/ 586 h 1040"/>
                    <a:gd name="T88" fmla="*/ 0 w 1048"/>
                    <a:gd name="T89" fmla="*/ 520 h 1040"/>
                    <a:gd name="T90" fmla="*/ 4 w 1048"/>
                    <a:gd name="T91" fmla="*/ 455 h 1040"/>
                    <a:gd name="T92" fmla="*/ 115 w 1048"/>
                    <a:gd name="T93" fmla="*/ 401 h 1040"/>
                    <a:gd name="T94" fmla="*/ 53 w 1048"/>
                    <a:gd name="T95" fmla="*/ 286 h 1040"/>
                    <a:gd name="T96" fmla="*/ 99 w 1048"/>
                    <a:gd name="T97" fmla="*/ 213 h 1040"/>
                    <a:gd name="T98" fmla="*/ 157 w 1048"/>
                    <a:gd name="T99" fmla="*/ 146 h 1040"/>
                    <a:gd name="T100" fmla="*/ 273 w 1048"/>
                    <a:gd name="T101" fmla="*/ 175 h 1040"/>
                    <a:gd name="T102" fmla="*/ 281 w 1048"/>
                    <a:gd name="T103" fmla="*/ 56 h 1040"/>
                    <a:gd name="T104" fmla="*/ 362 w 1048"/>
                    <a:gd name="T105" fmla="*/ 21 h 1040"/>
                    <a:gd name="T106" fmla="*/ 447 w 1048"/>
                    <a:gd name="T107" fmla="*/ 0 h 10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048" h="1040">
                      <a:moveTo>
                        <a:pt x="524" y="356"/>
                      </a:moveTo>
                      <a:lnTo>
                        <a:pt x="486" y="360"/>
                      </a:lnTo>
                      <a:lnTo>
                        <a:pt x="451" y="373"/>
                      </a:lnTo>
                      <a:lnTo>
                        <a:pt x="422" y="392"/>
                      </a:lnTo>
                      <a:lnTo>
                        <a:pt x="396" y="418"/>
                      </a:lnTo>
                      <a:lnTo>
                        <a:pt x="377" y="449"/>
                      </a:lnTo>
                      <a:lnTo>
                        <a:pt x="364" y="482"/>
                      </a:lnTo>
                      <a:lnTo>
                        <a:pt x="359" y="520"/>
                      </a:lnTo>
                      <a:lnTo>
                        <a:pt x="364" y="558"/>
                      </a:lnTo>
                      <a:lnTo>
                        <a:pt x="377" y="591"/>
                      </a:lnTo>
                      <a:lnTo>
                        <a:pt x="396" y="622"/>
                      </a:lnTo>
                      <a:lnTo>
                        <a:pt x="422" y="648"/>
                      </a:lnTo>
                      <a:lnTo>
                        <a:pt x="451" y="667"/>
                      </a:lnTo>
                      <a:lnTo>
                        <a:pt x="486" y="680"/>
                      </a:lnTo>
                      <a:lnTo>
                        <a:pt x="524" y="685"/>
                      </a:lnTo>
                      <a:lnTo>
                        <a:pt x="562" y="680"/>
                      </a:lnTo>
                      <a:lnTo>
                        <a:pt x="595" y="667"/>
                      </a:lnTo>
                      <a:lnTo>
                        <a:pt x="626" y="648"/>
                      </a:lnTo>
                      <a:lnTo>
                        <a:pt x="652" y="622"/>
                      </a:lnTo>
                      <a:lnTo>
                        <a:pt x="671" y="591"/>
                      </a:lnTo>
                      <a:lnTo>
                        <a:pt x="684" y="558"/>
                      </a:lnTo>
                      <a:lnTo>
                        <a:pt x="688" y="520"/>
                      </a:lnTo>
                      <a:lnTo>
                        <a:pt x="684" y="482"/>
                      </a:lnTo>
                      <a:lnTo>
                        <a:pt x="671" y="449"/>
                      </a:lnTo>
                      <a:lnTo>
                        <a:pt x="652" y="418"/>
                      </a:lnTo>
                      <a:lnTo>
                        <a:pt x="626" y="392"/>
                      </a:lnTo>
                      <a:lnTo>
                        <a:pt x="595" y="373"/>
                      </a:lnTo>
                      <a:lnTo>
                        <a:pt x="562" y="360"/>
                      </a:lnTo>
                      <a:lnTo>
                        <a:pt x="524" y="356"/>
                      </a:lnTo>
                      <a:close/>
                      <a:moveTo>
                        <a:pt x="447" y="0"/>
                      </a:moveTo>
                      <a:lnTo>
                        <a:pt x="511" y="93"/>
                      </a:lnTo>
                      <a:lnTo>
                        <a:pt x="537" y="93"/>
                      </a:lnTo>
                      <a:lnTo>
                        <a:pt x="601" y="0"/>
                      </a:lnTo>
                      <a:lnTo>
                        <a:pt x="621" y="5"/>
                      </a:lnTo>
                      <a:lnTo>
                        <a:pt x="686" y="21"/>
                      </a:lnTo>
                      <a:lnTo>
                        <a:pt x="748" y="45"/>
                      </a:lnTo>
                      <a:lnTo>
                        <a:pt x="767" y="56"/>
                      </a:lnTo>
                      <a:lnTo>
                        <a:pt x="764" y="168"/>
                      </a:lnTo>
                      <a:lnTo>
                        <a:pt x="774" y="175"/>
                      </a:lnTo>
                      <a:lnTo>
                        <a:pt x="785" y="184"/>
                      </a:lnTo>
                      <a:lnTo>
                        <a:pt x="891" y="146"/>
                      </a:lnTo>
                      <a:lnTo>
                        <a:pt x="905" y="160"/>
                      </a:lnTo>
                      <a:lnTo>
                        <a:pt x="949" y="213"/>
                      </a:lnTo>
                      <a:lnTo>
                        <a:pt x="984" y="267"/>
                      </a:lnTo>
                      <a:lnTo>
                        <a:pt x="994" y="286"/>
                      </a:lnTo>
                      <a:lnTo>
                        <a:pt x="924" y="376"/>
                      </a:lnTo>
                      <a:lnTo>
                        <a:pt x="933" y="401"/>
                      </a:lnTo>
                      <a:lnTo>
                        <a:pt x="1041" y="433"/>
                      </a:lnTo>
                      <a:lnTo>
                        <a:pt x="1044" y="455"/>
                      </a:lnTo>
                      <a:lnTo>
                        <a:pt x="1048" y="490"/>
                      </a:lnTo>
                      <a:lnTo>
                        <a:pt x="1048" y="520"/>
                      </a:lnTo>
                      <a:lnTo>
                        <a:pt x="1048" y="551"/>
                      </a:lnTo>
                      <a:lnTo>
                        <a:pt x="1044" y="586"/>
                      </a:lnTo>
                      <a:lnTo>
                        <a:pt x="1041" y="608"/>
                      </a:lnTo>
                      <a:lnTo>
                        <a:pt x="933" y="640"/>
                      </a:lnTo>
                      <a:lnTo>
                        <a:pt x="924" y="664"/>
                      </a:lnTo>
                      <a:lnTo>
                        <a:pt x="994" y="755"/>
                      </a:lnTo>
                      <a:lnTo>
                        <a:pt x="984" y="774"/>
                      </a:lnTo>
                      <a:lnTo>
                        <a:pt x="949" y="827"/>
                      </a:lnTo>
                      <a:lnTo>
                        <a:pt x="905" y="880"/>
                      </a:lnTo>
                      <a:lnTo>
                        <a:pt x="891" y="894"/>
                      </a:lnTo>
                      <a:lnTo>
                        <a:pt x="785" y="857"/>
                      </a:lnTo>
                      <a:lnTo>
                        <a:pt x="774" y="865"/>
                      </a:lnTo>
                      <a:lnTo>
                        <a:pt x="764" y="873"/>
                      </a:lnTo>
                      <a:lnTo>
                        <a:pt x="767" y="985"/>
                      </a:lnTo>
                      <a:lnTo>
                        <a:pt x="748" y="995"/>
                      </a:lnTo>
                      <a:lnTo>
                        <a:pt x="686" y="1020"/>
                      </a:lnTo>
                      <a:lnTo>
                        <a:pt x="621" y="1036"/>
                      </a:lnTo>
                      <a:lnTo>
                        <a:pt x="601" y="1040"/>
                      </a:lnTo>
                      <a:lnTo>
                        <a:pt x="537" y="947"/>
                      </a:lnTo>
                      <a:lnTo>
                        <a:pt x="511" y="947"/>
                      </a:lnTo>
                      <a:lnTo>
                        <a:pt x="447" y="1040"/>
                      </a:lnTo>
                      <a:lnTo>
                        <a:pt x="426" y="1036"/>
                      </a:lnTo>
                      <a:lnTo>
                        <a:pt x="362" y="1020"/>
                      </a:lnTo>
                      <a:lnTo>
                        <a:pt x="300" y="995"/>
                      </a:lnTo>
                      <a:lnTo>
                        <a:pt x="281" y="985"/>
                      </a:lnTo>
                      <a:lnTo>
                        <a:pt x="284" y="873"/>
                      </a:lnTo>
                      <a:lnTo>
                        <a:pt x="273" y="865"/>
                      </a:lnTo>
                      <a:lnTo>
                        <a:pt x="263" y="857"/>
                      </a:lnTo>
                      <a:lnTo>
                        <a:pt x="157" y="894"/>
                      </a:lnTo>
                      <a:lnTo>
                        <a:pt x="142" y="880"/>
                      </a:lnTo>
                      <a:lnTo>
                        <a:pt x="99" y="827"/>
                      </a:lnTo>
                      <a:lnTo>
                        <a:pt x="64" y="774"/>
                      </a:lnTo>
                      <a:lnTo>
                        <a:pt x="53" y="755"/>
                      </a:lnTo>
                      <a:lnTo>
                        <a:pt x="123" y="664"/>
                      </a:lnTo>
                      <a:lnTo>
                        <a:pt x="115" y="640"/>
                      </a:lnTo>
                      <a:lnTo>
                        <a:pt x="7" y="608"/>
                      </a:lnTo>
                      <a:lnTo>
                        <a:pt x="4" y="586"/>
                      </a:lnTo>
                      <a:lnTo>
                        <a:pt x="0" y="551"/>
                      </a:lnTo>
                      <a:lnTo>
                        <a:pt x="0" y="520"/>
                      </a:lnTo>
                      <a:lnTo>
                        <a:pt x="0" y="490"/>
                      </a:lnTo>
                      <a:lnTo>
                        <a:pt x="4" y="455"/>
                      </a:lnTo>
                      <a:lnTo>
                        <a:pt x="7" y="433"/>
                      </a:lnTo>
                      <a:lnTo>
                        <a:pt x="115" y="401"/>
                      </a:lnTo>
                      <a:lnTo>
                        <a:pt x="123" y="376"/>
                      </a:lnTo>
                      <a:lnTo>
                        <a:pt x="53" y="286"/>
                      </a:lnTo>
                      <a:lnTo>
                        <a:pt x="64" y="267"/>
                      </a:lnTo>
                      <a:lnTo>
                        <a:pt x="99" y="213"/>
                      </a:lnTo>
                      <a:lnTo>
                        <a:pt x="142" y="160"/>
                      </a:lnTo>
                      <a:lnTo>
                        <a:pt x="157" y="146"/>
                      </a:lnTo>
                      <a:lnTo>
                        <a:pt x="263" y="184"/>
                      </a:lnTo>
                      <a:lnTo>
                        <a:pt x="273" y="175"/>
                      </a:lnTo>
                      <a:lnTo>
                        <a:pt x="284" y="168"/>
                      </a:lnTo>
                      <a:lnTo>
                        <a:pt x="281" y="56"/>
                      </a:lnTo>
                      <a:lnTo>
                        <a:pt x="300" y="45"/>
                      </a:lnTo>
                      <a:lnTo>
                        <a:pt x="362" y="21"/>
                      </a:lnTo>
                      <a:lnTo>
                        <a:pt x="426" y="5"/>
                      </a:lnTo>
                      <a:lnTo>
                        <a:pt x="4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44" name="Freeform 242">
                  <a:extLst>
                    <a:ext uri="{FF2B5EF4-FFF2-40B4-BE49-F238E27FC236}">
                      <a16:creationId xmlns:a16="http://schemas.microsoft.com/office/drawing/2014/main" id="{F48BB509-9A40-96F8-113B-406C6BDBC2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44896" y="2312327"/>
                  <a:ext cx="555625" cy="549275"/>
                </a:xfrm>
                <a:custGeom>
                  <a:avLst/>
                  <a:gdLst>
                    <a:gd name="T0" fmla="*/ 348 w 1048"/>
                    <a:gd name="T1" fmla="*/ 96 h 1040"/>
                    <a:gd name="T2" fmla="*/ 311 w 1048"/>
                    <a:gd name="T3" fmla="*/ 229 h 1040"/>
                    <a:gd name="T4" fmla="*/ 176 w 1048"/>
                    <a:gd name="T5" fmla="*/ 221 h 1040"/>
                    <a:gd name="T6" fmla="*/ 198 w 1048"/>
                    <a:gd name="T7" fmla="*/ 366 h 1040"/>
                    <a:gd name="T8" fmla="*/ 173 w 1048"/>
                    <a:gd name="T9" fmla="*/ 434 h 1040"/>
                    <a:gd name="T10" fmla="*/ 65 w 1048"/>
                    <a:gd name="T11" fmla="*/ 520 h 1040"/>
                    <a:gd name="T12" fmla="*/ 173 w 1048"/>
                    <a:gd name="T13" fmla="*/ 606 h 1040"/>
                    <a:gd name="T14" fmla="*/ 198 w 1048"/>
                    <a:gd name="T15" fmla="*/ 674 h 1040"/>
                    <a:gd name="T16" fmla="*/ 176 w 1048"/>
                    <a:gd name="T17" fmla="*/ 819 h 1040"/>
                    <a:gd name="T18" fmla="*/ 311 w 1048"/>
                    <a:gd name="T19" fmla="*/ 811 h 1040"/>
                    <a:gd name="T20" fmla="*/ 348 w 1048"/>
                    <a:gd name="T21" fmla="*/ 944 h 1040"/>
                    <a:gd name="T22" fmla="*/ 477 w 1048"/>
                    <a:gd name="T23" fmla="*/ 878 h 1040"/>
                    <a:gd name="T24" fmla="*/ 550 w 1048"/>
                    <a:gd name="T25" fmla="*/ 880 h 1040"/>
                    <a:gd name="T26" fmla="*/ 630 w 1048"/>
                    <a:gd name="T27" fmla="*/ 967 h 1040"/>
                    <a:gd name="T28" fmla="*/ 697 w 1048"/>
                    <a:gd name="T29" fmla="*/ 837 h 1040"/>
                    <a:gd name="T30" fmla="*/ 757 w 1048"/>
                    <a:gd name="T31" fmla="*/ 795 h 1040"/>
                    <a:gd name="T32" fmla="*/ 895 w 1048"/>
                    <a:gd name="T33" fmla="*/ 789 h 1040"/>
                    <a:gd name="T34" fmla="*/ 858 w 1048"/>
                    <a:gd name="T35" fmla="*/ 657 h 1040"/>
                    <a:gd name="T36" fmla="*/ 879 w 1048"/>
                    <a:gd name="T37" fmla="*/ 587 h 1040"/>
                    <a:gd name="T38" fmla="*/ 981 w 1048"/>
                    <a:gd name="T39" fmla="*/ 484 h 1040"/>
                    <a:gd name="T40" fmla="*/ 866 w 1048"/>
                    <a:gd name="T41" fmla="*/ 408 h 1040"/>
                    <a:gd name="T42" fmla="*/ 916 w 1048"/>
                    <a:gd name="T43" fmla="*/ 280 h 1040"/>
                    <a:gd name="T44" fmla="*/ 772 w 1048"/>
                    <a:gd name="T45" fmla="*/ 258 h 1040"/>
                    <a:gd name="T46" fmla="*/ 713 w 1048"/>
                    <a:gd name="T47" fmla="*/ 213 h 1040"/>
                    <a:gd name="T48" fmla="*/ 665 w 1048"/>
                    <a:gd name="T49" fmla="*/ 83 h 1040"/>
                    <a:gd name="T50" fmla="*/ 552 w 1048"/>
                    <a:gd name="T51" fmla="*/ 160 h 1040"/>
                    <a:gd name="T52" fmla="*/ 479 w 1048"/>
                    <a:gd name="T53" fmla="*/ 162 h 1040"/>
                    <a:gd name="T54" fmla="*/ 447 w 1048"/>
                    <a:gd name="T55" fmla="*/ 0 h 1040"/>
                    <a:gd name="T56" fmla="*/ 601 w 1048"/>
                    <a:gd name="T57" fmla="*/ 0 h 1040"/>
                    <a:gd name="T58" fmla="*/ 747 w 1048"/>
                    <a:gd name="T59" fmla="*/ 45 h 1040"/>
                    <a:gd name="T60" fmla="*/ 785 w 1048"/>
                    <a:gd name="T61" fmla="*/ 184 h 1040"/>
                    <a:gd name="T62" fmla="*/ 949 w 1048"/>
                    <a:gd name="T63" fmla="*/ 213 h 1040"/>
                    <a:gd name="T64" fmla="*/ 926 w 1048"/>
                    <a:gd name="T65" fmla="*/ 376 h 1040"/>
                    <a:gd name="T66" fmla="*/ 1044 w 1048"/>
                    <a:gd name="T67" fmla="*/ 454 h 1040"/>
                    <a:gd name="T68" fmla="*/ 1048 w 1048"/>
                    <a:gd name="T69" fmla="*/ 551 h 1040"/>
                    <a:gd name="T70" fmla="*/ 933 w 1048"/>
                    <a:gd name="T71" fmla="*/ 639 h 1040"/>
                    <a:gd name="T72" fmla="*/ 984 w 1048"/>
                    <a:gd name="T73" fmla="*/ 773 h 1040"/>
                    <a:gd name="T74" fmla="*/ 891 w 1048"/>
                    <a:gd name="T75" fmla="*/ 894 h 1040"/>
                    <a:gd name="T76" fmla="*/ 767 w 1048"/>
                    <a:gd name="T77" fmla="*/ 986 h 1040"/>
                    <a:gd name="T78" fmla="*/ 622 w 1048"/>
                    <a:gd name="T79" fmla="*/ 1036 h 1040"/>
                    <a:gd name="T80" fmla="*/ 511 w 1048"/>
                    <a:gd name="T81" fmla="*/ 947 h 1040"/>
                    <a:gd name="T82" fmla="*/ 362 w 1048"/>
                    <a:gd name="T83" fmla="*/ 1020 h 1040"/>
                    <a:gd name="T84" fmla="*/ 284 w 1048"/>
                    <a:gd name="T85" fmla="*/ 872 h 1040"/>
                    <a:gd name="T86" fmla="*/ 142 w 1048"/>
                    <a:gd name="T87" fmla="*/ 880 h 1040"/>
                    <a:gd name="T88" fmla="*/ 54 w 1048"/>
                    <a:gd name="T89" fmla="*/ 754 h 1040"/>
                    <a:gd name="T90" fmla="*/ 6 w 1048"/>
                    <a:gd name="T91" fmla="*/ 607 h 1040"/>
                    <a:gd name="T92" fmla="*/ 0 w 1048"/>
                    <a:gd name="T93" fmla="*/ 520 h 1040"/>
                    <a:gd name="T94" fmla="*/ 6 w 1048"/>
                    <a:gd name="T95" fmla="*/ 433 h 1040"/>
                    <a:gd name="T96" fmla="*/ 54 w 1048"/>
                    <a:gd name="T97" fmla="*/ 286 h 1040"/>
                    <a:gd name="T98" fmla="*/ 142 w 1048"/>
                    <a:gd name="T99" fmla="*/ 160 h 1040"/>
                    <a:gd name="T100" fmla="*/ 284 w 1048"/>
                    <a:gd name="T101" fmla="*/ 168 h 1040"/>
                    <a:gd name="T102" fmla="*/ 362 w 1048"/>
                    <a:gd name="T103" fmla="*/ 20 h 10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48" h="1040">
                      <a:moveTo>
                        <a:pt x="418" y="73"/>
                      </a:moveTo>
                      <a:lnTo>
                        <a:pt x="383" y="83"/>
                      </a:lnTo>
                      <a:lnTo>
                        <a:pt x="348" y="96"/>
                      </a:lnTo>
                      <a:lnTo>
                        <a:pt x="351" y="203"/>
                      </a:lnTo>
                      <a:lnTo>
                        <a:pt x="335" y="213"/>
                      </a:lnTo>
                      <a:lnTo>
                        <a:pt x="311" y="229"/>
                      </a:lnTo>
                      <a:lnTo>
                        <a:pt x="291" y="245"/>
                      </a:lnTo>
                      <a:lnTo>
                        <a:pt x="276" y="258"/>
                      </a:lnTo>
                      <a:lnTo>
                        <a:pt x="176" y="221"/>
                      </a:lnTo>
                      <a:lnTo>
                        <a:pt x="153" y="251"/>
                      </a:lnTo>
                      <a:lnTo>
                        <a:pt x="132" y="280"/>
                      </a:lnTo>
                      <a:lnTo>
                        <a:pt x="198" y="366"/>
                      </a:lnTo>
                      <a:lnTo>
                        <a:pt x="190" y="383"/>
                      </a:lnTo>
                      <a:lnTo>
                        <a:pt x="182" y="408"/>
                      </a:lnTo>
                      <a:lnTo>
                        <a:pt x="173" y="434"/>
                      </a:lnTo>
                      <a:lnTo>
                        <a:pt x="169" y="453"/>
                      </a:lnTo>
                      <a:lnTo>
                        <a:pt x="67" y="484"/>
                      </a:lnTo>
                      <a:lnTo>
                        <a:pt x="65" y="520"/>
                      </a:lnTo>
                      <a:lnTo>
                        <a:pt x="67" y="556"/>
                      </a:lnTo>
                      <a:lnTo>
                        <a:pt x="169" y="587"/>
                      </a:lnTo>
                      <a:lnTo>
                        <a:pt x="173" y="606"/>
                      </a:lnTo>
                      <a:lnTo>
                        <a:pt x="182" y="632"/>
                      </a:lnTo>
                      <a:lnTo>
                        <a:pt x="190" y="657"/>
                      </a:lnTo>
                      <a:lnTo>
                        <a:pt x="198" y="674"/>
                      </a:lnTo>
                      <a:lnTo>
                        <a:pt x="132" y="760"/>
                      </a:lnTo>
                      <a:lnTo>
                        <a:pt x="153" y="789"/>
                      </a:lnTo>
                      <a:lnTo>
                        <a:pt x="176" y="819"/>
                      </a:lnTo>
                      <a:lnTo>
                        <a:pt x="276" y="782"/>
                      </a:lnTo>
                      <a:lnTo>
                        <a:pt x="291" y="795"/>
                      </a:lnTo>
                      <a:lnTo>
                        <a:pt x="311" y="811"/>
                      </a:lnTo>
                      <a:lnTo>
                        <a:pt x="335" y="827"/>
                      </a:lnTo>
                      <a:lnTo>
                        <a:pt x="351" y="837"/>
                      </a:lnTo>
                      <a:lnTo>
                        <a:pt x="348" y="944"/>
                      </a:lnTo>
                      <a:lnTo>
                        <a:pt x="383" y="957"/>
                      </a:lnTo>
                      <a:lnTo>
                        <a:pt x="418" y="967"/>
                      </a:lnTo>
                      <a:lnTo>
                        <a:pt x="477" y="878"/>
                      </a:lnTo>
                      <a:lnTo>
                        <a:pt x="496" y="880"/>
                      </a:lnTo>
                      <a:lnTo>
                        <a:pt x="524" y="881"/>
                      </a:lnTo>
                      <a:lnTo>
                        <a:pt x="550" y="880"/>
                      </a:lnTo>
                      <a:lnTo>
                        <a:pt x="569" y="878"/>
                      </a:lnTo>
                      <a:lnTo>
                        <a:pt x="581" y="894"/>
                      </a:lnTo>
                      <a:lnTo>
                        <a:pt x="630" y="967"/>
                      </a:lnTo>
                      <a:lnTo>
                        <a:pt x="665" y="957"/>
                      </a:lnTo>
                      <a:lnTo>
                        <a:pt x="700" y="944"/>
                      </a:lnTo>
                      <a:lnTo>
                        <a:pt x="697" y="837"/>
                      </a:lnTo>
                      <a:lnTo>
                        <a:pt x="713" y="827"/>
                      </a:lnTo>
                      <a:lnTo>
                        <a:pt x="737" y="811"/>
                      </a:lnTo>
                      <a:lnTo>
                        <a:pt x="757" y="795"/>
                      </a:lnTo>
                      <a:lnTo>
                        <a:pt x="772" y="782"/>
                      </a:lnTo>
                      <a:lnTo>
                        <a:pt x="872" y="819"/>
                      </a:lnTo>
                      <a:lnTo>
                        <a:pt x="895" y="789"/>
                      </a:lnTo>
                      <a:lnTo>
                        <a:pt x="916" y="760"/>
                      </a:lnTo>
                      <a:lnTo>
                        <a:pt x="850" y="674"/>
                      </a:lnTo>
                      <a:lnTo>
                        <a:pt x="858" y="657"/>
                      </a:lnTo>
                      <a:lnTo>
                        <a:pt x="866" y="632"/>
                      </a:lnTo>
                      <a:lnTo>
                        <a:pt x="875" y="604"/>
                      </a:lnTo>
                      <a:lnTo>
                        <a:pt x="879" y="587"/>
                      </a:lnTo>
                      <a:lnTo>
                        <a:pt x="981" y="556"/>
                      </a:lnTo>
                      <a:lnTo>
                        <a:pt x="983" y="520"/>
                      </a:lnTo>
                      <a:lnTo>
                        <a:pt x="981" y="484"/>
                      </a:lnTo>
                      <a:lnTo>
                        <a:pt x="879" y="453"/>
                      </a:lnTo>
                      <a:lnTo>
                        <a:pt x="875" y="436"/>
                      </a:lnTo>
                      <a:lnTo>
                        <a:pt x="866" y="408"/>
                      </a:lnTo>
                      <a:lnTo>
                        <a:pt x="858" y="383"/>
                      </a:lnTo>
                      <a:lnTo>
                        <a:pt x="850" y="366"/>
                      </a:lnTo>
                      <a:lnTo>
                        <a:pt x="916" y="280"/>
                      </a:lnTo>
                      <a:lnTo>
                        <a:pt x="895" y="251"/>
                      </a:lnTo>
                      <a:lnTo>
                        <a:pt x="872" y="221"/>
                      </a:lnTo>
                      <a:lnTo>
                        <a:pt x="772" y="258"/>
                      </a:lnTo>
                      <a:lnTo>
                        <a:pt x="757" y="245"/>
                      </a:lnTo>
                      <a:lnTo>
                        <a:pt x="737" y="229"/>
                      </a:lnTo>
                      <a:lnTo>
                        <a:pt x="713" y="213"/>
                      </a:lnTo>
                      <a:lnTo>
                        <a:pt x="697" y="203"/>
                      </a:lnTo>
                      <a:lnTo>
                        <a:pt x="700" y="96"/>
                      </a:lnTo>
                      <a:lnTo>
                        <a:pt x="665" y="83"/>
                      </a:lnTo>
                      <a:lnTo>
                        <a:pt x="630" y="73"/>
                      </a:lnTo>
                      <a:lnTo>
                        <a:pt x="571" y="162"/>
                      </a:lnTo>
                      <a:lnTo>
                        <a:pt x="552" y="160"/>
                      </a:lnTo>
                      <a:lnTo>
                        <a:pt x="523" y="159"/>
                      </a:lnTo>
                      <a:lnTo>
                        <a:pt x="498" y="160"/>
                      </a:lnTo>
                      <a:lnTo>
                        <a:pt x="479" y="162"/>
                      </a:lnTo>
                      <a:lnTo>
                        <a:pt x="467" y="146"/>
                      </a:lnTo>
                      <a:lnTo>
                        <a:pt x="418" y="73"/>
                      </a:lnTo>
                      <a:close/>
                      <a:moveTo>
                        <a:pt x="447" y="0"/>
                      </a:moveTo>
                      <a:lnTo>
                        <a:pt x="511" y="93"/>
                      </a:lnTo>
                      <a:lnTo>
                        <a:pt x="537" y="93"/>
                      </a:lnTo>
                      <a:lnTo>
                        <a:pt x="601" y="0"/>
                      </a:lnTo>
                      <a:lnTo>
                        <a:pt x="622" y="4"/>
                      </a:lnTo>
                      <a:lnTo>
                        <a:pt x="686" y="20"/>
                      </a:lnTo>
                      <a:lnTo>
                        <a:pt x="747" y="45"/>
                      </a:lnTo>
                      <a:lnTo>
                        <a:pt x="767" y="54"/>
                      </a:lnTo>
                      <a:lnTo>
                        <a:pt x="764" y="168"/>
                      </a:lnTo>
                      <a:lnTo>
                        <a:pt x="785" y="184"/>
                      </a:lnTo>
                      <a:lnTo>
                        <a:pt x="891" y="146"/>
                      </a:lnTo>
                      <a:lnTo>
                        <a:pt x="906" y="160"/>
                      </a:lnTo>
                      <a:lnTo>
                        <a:pt x="949" y="213"/>
                      </a:lnTo>
                      <a:lnTo>
                        <a:pt x="984" y="267"/>
                      </a:lnTo>
                      <a:lnTo>
                        <a:pt x="994" y="286"/>
                      </a:lnTo>
                      <a:lnTo>
                        <a:pt x="926" y="376"/>
                      </a:lnTo>
                      <a:lnTo>
                        <a:pt x="933" y="401"/>
                      </a:lnTo>
                      <a:lnTo>
                        <a:pt x="1042" y="433"/>
                      </a:lnTo>
                      <a:lnTo>
                        <a:pt x="1044" y="454"/>
                      </a:lnTo>
                      <a:lnTo>
                        <a:pt x="1048" y="489"/>
                      </a:lnTo>
                      <a:lnTo>
                        <a:pt x="1048" y="520"/>
                      </a:lnTo>
                      <a:lnTo>
                        <a:pt x="1048" y="551"/>
                      </a:lnTo>
                      <a:lnTo>
                        <a:pt x="1044" y="586"/>
                      </a:lnTo>
                      <a:lnTo>
                        <a:pt x="1042" y="607"/>
                      </a:lnTo>
                      <a:lnTo>
                        <a:pt x="933" y="639"/>
                      </a:lnTo>
                      <a:lnTo>
                        <a:pt x="926" y="664"/>
                      </a:lnTo>
                      <a:lnTo>
                        <a:pt x="994" y="754"/>
                      </a:lnTo>
                      <a:lnTo>
                        <a:pt x="984" y="773"/>
                      </a:lnTo>
                      <a:lnTo>
                        <a:pt x="949" y="827"/>
                      </a:lnTo>
                      <a:lnTo>
                        <a:pt x="906" y="880"/>
                      </a:lnTo>
                      <a:lnTo>
                        <a:pt x="891" y="894"/>
                      </a:lnTo>
                      <a:lnTo>
                        <a:pt x="785" y="856"/>
                      </a:lnTo>
                      <a:lnTo>
                        <a:pt x="764" y="872"/>
                      </a:lnTo>
                      <a:lnTo>
                        <a:pt x="767" y="986"/>
                      </a:lnTo>
                      <a:lnTo>
                        <a:pt x="747" y="995"/>
                      </a:lnTo>
                      <a:lnTo>
                        <a:pt x="686" y="1020"/>
                      </a:lnTo>
                      <a:lnTo>
                        <a:pt x="622" y="1036"/>
                      </a:lnTo>
                      <a:lnTo>
                        <a:pt x="601" y="1040"/>
                      </a:lnTo>
                      <a:lnTo>
                        <a:pt x="537" y="947"/>
                      </a:lnTo>
                      <a:lnTo>
                        <a:pt x="511" y="947"/>
                      </a:lnTo>
                      <a:lnTo>
                        <a:pt x="447" y="1040"/>
                      </a:lnTo>
                      <a:lnTo>
                        <a:pt x="426" y="1036"/>
                      </a:lnTo>
                      <a:lnTo>
                        <a:pt x="362" y="1020"/>
                      </a:lnTo>
                      <a:lnTo>
                        <a:pt x="301" y="995"/>
                      </a:lnTo>
                      <a:lnTo>
                        <a:pt x="281" y="986"/>
                      </a:lnTo>
                      <a:lnTo>
                        <a:pt x="284" y="872"/>
                      </a:lnTo>
                      <a:lnTo>
                        <a:pt x="263" y="856"/>
                      </a:lnTo>
                      <a:lnTo>
                        <a:pt x="157" y="894"/>
                      </a:lnTo>
                      <a:lnTo>
                        <a:pt x="142" y="880"/>
                      </a:lnTo>
                      <a:lnTo>
                        <a:pt x="99" y="827"/>
                      </a:lnTo>
                      <a:lnTo>
                        <a:pt x="64" y="773"/>
                      </a:lnTo>
                      <a:lnTo>
                        <a:pt x="54" y="754"/>
                      </a:lnTo>
                      <a:lnTo>
                        <a:pt x="122" y="664"/>
                      </a:lnTo>
                      <a:lnTo>
                        <a:pt x="115" y="639"/>
                      </a:lnTo>
                      <a:lnTo>
                        <a:pt x="6" y="607"/>
                      </a:lnTo>
                      <a:lnTo>
                        <a:pt x="4" y="586"/>
                      </a:lnTo>
                      <a:lnTo>
                        <a:pt x="0" y="551"/>
                      </a:lnTo>
                      <a:lnTo>
                        <a:pt x="0" y="520"/>
                      </a:lnTo>
                      <a:lnTo>
                        <a:pt x="0" y="489"/>
                      </a:lnTo>
                      <a:lnTo>
                        <a:pt x="4" y="454"/>
                      </a:lnTo>
                      <a:lnTo>
                        <a:pt x="6" y="433"/>
                      </a:lnTo>
                      <a:lnTo>
                        <a:pt x="115" y="401"/>
                      </a:lnTo>
                      <a:lnTo>
                        <a:pt x="122" y="376"/>
                      </a:lnTo>
                      <a:lnTo>
                        <a:pt x="54" y="286"/>
                      </a:lnTo>
                      <a:lnTo>
                        <a:pt x="64" y="267"/>
                      </a:lnTo>
                      <a:lnTo>
                        <a:pt x="99" y="213"/>
                      </a:lnTo>
                      <a:lnTo>
                        <a:pt x="142" y="160"/>
                      </a:lnTo>
                      <a:lnTo>
                        <a:pt x="157" y="146"/>
                      </a:lnTo>
                      <a:lnTo>
                        <a:pt x="263" y="184"/>
                      </a:lnTo>
                      <a:lnTo>
                        <a:pt x="284" y="168"/>
                      </a:lnTo>
                      <a:lnTo>
                        <a:pt x="281" y="54"/>
                      </a:lnTo>
                      <a:lnTo>
                        <a:pt x="301" y="45"/>
                      </a:lnTo>
                      <a:lnTo>
                        <a:pt x="362" y="20"/>
                      </a:lnTo>
                      <a:lnTo>
                        <a:pt x="426" y="4"/>
                      </a:lnTo>
                      <a:lnTo>
                        <a:pt x="44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46" name="Freeform 243">
                  <a:extLst>
                    <a:ext uri="{FF2B5EF4-FFF2-40B4-BE49-F238E27FC236}">
                      <a16:creationId xmlns:a16="http://schemas.microsoft.com/office/drawing/2014/main" id="{2367471A-9A91-5C5D-E8BC-BD48F87429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00471" y="2464727"/>
                  <a:ext cx="244475" cy="244475"/>
                </a:xfrm>
                <a:custGeom>
                  <a:avLst/>
                  <a:gdLst>
                    <a:gd name="T0" fmla="*/ 192 w 460"/>
                    <a:gd name="T1" fmla="*/ 70 h 460"/>
                    <a:gd name="T2" fmla="*/ 128 w 460"/>
                    <a:gd name="T3" fmla="*/ 102 h 460"/>
                    <a:gd name="T4" fmla="*/ 83 w 460"/>
                    <a:gd name="T5" fmla="*/ 159 h 460"/>
                    <a:gd name="T6" fmla="*/ 65 w 460"/>
                    <a:gd name="T7" fmla="*/ 230 h 460"/>
                    <a:gd name="T8" fmla="*/ 83 w 460"/>
                    <a:gd name="T9" fmla="*/ 301 h 460"/>
                    <a:gd name="T10" fmla="*/ 128 w 460"/>
                    <a:gd name="T11" fmla="*/ 358 h 460"/>
                    <a:gd name="T12" fmla="*/ 192 w 460"/>
                    <a:gd name="T13" fmla="*/ 390 h 460"/>
                    <a:gd name="T14" fmla="*/ 268 w 460"/>
                    <a:gd name="T15" fmla="*/ 390 h 460"/>
                    <a:gd name="T16" fmla="*/ 332 w 460"/>
                    <a:gd name="T17" fmla="*/ 358 h 460"/>
                    <a:gd name="T18" fmla="*/ 377 w 460"/>
                    <a:gd name="T19" fmla="*/ 301 h 460"/>
                    <a:gd name="T20" fmla="*/ 395 w 460"/>
                    <a:gd name="T21" fmla="*/ 230 h 460"/>
                    <a:gd name="T22" fmla="*/ 377 w 460"/>
                    <a:gd name="T23" fmla="*/ 159 h 460"/>
                    <a:gd name="T24" fmla="*/ 332 w 460"/>
                    <a:gd name="T25" fmla="*/ 102 h 460"/>
                    <a:gd name="T26" fmla="*/ 268 w 460"/>
                    <a:gd name="T27" fmla="*/ 70 h 460"/>
                    <a:gd name="T28" fmla="*/ 230 w 460"/>
                    <a:gd name="T29" fmla="*/ 0 h 460"/>
                    <a:gd name="T30" fmla="*/ 310 w 460"/>
                    <a:gd name="T31" fmla="*/ 14 h 460"/>
                    <a:gd name="T32" fmla="*/ 379 w 460"/>
                    <a:gd name="T33" fmla="*/ 54 h 460"/>
                    <a:gd name="T34" fmla="*/ 428 w 460"/>
                    <a:gd name="T35" fmla="*/ 113 h 460"/>
                    <a:gd name="T36" fmla="*/ 456 w 460"/>
                    <a:gd name="T37" fmla="*/ 189 h 460"/>
                    <a:gd name="T38" fmla="*/ 456 w 460"/>
                    <a:gd name="T39" fmla="*/ 271 h 460"/>
                    <a:gd name="T40" fmla="*/ 428 w 460"/>
                    <a:gd name="T41" fmla="*/ 347 h 460"/>
                    <a:gd name="T42" fmla="*/ 379 w 460"/>
                    <a:gd name="T43" fmla="*/ 406 h 460"/>
                    <a:gd name="T44" fmla="*/ 310 w 460"/>
                    <a:gd name="T45" fmla="*/ 446 h 460"/>
                    <a:gd name="T46" fmla="*/ 230 w 460"/>
                    <a:gd name="T47" fmla="*/ 460 h 460"/>
                    <a:gd name="T48" fmla="*/ 150 w 460"/>
                    <a:gd name="T49" fmla="*/ 446 h 460"/>
                    <a:gd name="T50" fmla="*/ 81 w 460"/>
                    <a:gd name="T51" fmla="*/ 406 h 460"/>
                    <a:gd name="T52" fmla="*/ 32 w 460"/>
                    <a:gd name="T53" fmla="*/ 347 h 460"/>
                    <a:gd name="T54" fmla="*/ 4 w 460"/>
                    <a:gd name="T55" fmla="*/ 271 h 460"/>
                    <a:gd name="T56" fmla="*/ 4 w 460"/>
                    <a:gd name="T57" fmla="*/ 189 h 460"/>
                    <a:gd name="T58" fmla="*/ 32 w 460"/>
                    <a:gd name="T59" fmla="*/ 113 h 460"/>
                    <a:gd name="T60" fmla="*/ 81 w 460"/>
                    <a:gd name="T61" fmla="*/ 54 h 460"/>
                    <a:gd name="T62" fmla="*/ 150 w 460"/>
                    <a:gd name="T63" fmla="*/ 14 h 460"/>
                    <a:gd name="T64" fmla="*/ 230 w 460"/>
                    <a:gd name="T65" fmla="*/ 0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60" h="460">
                      <a:moveTo>
                        <a:pt x="230" y="65"/>
                      </a:moveTo>
                      <a:lnTo>
                        <a:pt x="192" y="70"/>
                      </a:lnTo>
                      <a:lnTo>
                        <a:pt x="159" y="83"/>
                      </a:lnTo>
                      <a:lnTo>
                        <a:pt x="128" y="102"/>
                      </a:lnTo>
                      <a:lnTo>
                        <a:pt x="102" y="128"/>
                      </a:lnTo>
                      <a:lnTo>
                        <a:pt x="83" y="159"/>
                      </a:lnTo>
                      <a:lnTo>
                        <a:pt x="70" y="192"/>
                      </a:lnTo>
                      <a:lnTo>
                        <a:pt x="65" y="230"/>
                      </a:lnTo>
                      <a:lnTo>
                        <a:pt x="70" y="268"/>
                      </a:lnTo>
                      <a:lnTo>
                        <a:pt x="83" y="301"/>
                      </a:lnTo>
                      <a:lnTo>
                        <a:pt x="102" y="332"/>
                      </a:lnTo>
                      <a:lnTo>
                        <a:pt x="128" y="358"/>
                      </a:lnTo>
                      <a:lnTo>
                        <a:pt x="159" y="377"/>
                      </a:lnTo>
                      <a:lnTo>
                        <a:pt x="192" y="390"/>
                      </a:lnTo>
                      <a:lnTo>
                        <a:pt x="230" y="395"/>
                      </a:lnTo>
                      <a:lnTo>
                        <a:pt x="268" y="390"/>
                      </a:lnTo>
                      <a:lnTo>
                        <a:pt x="301" y="377"/>
                      </a:lnTo>
                      <a:lnTo>
                        <a:pt x="332" y="358"/>
                      </a:lnTo>
                      <a:lnTo>
                        <a:pt x="358" y="332"/>
                      </a:lnTo>
                      <a:lnTo>
                        <a:pt x="377" y="301"/>
                      </a:lnTo>
                      <a:lnTo>
                        <a:pt x="390" y="268"/>
                      </a:lnTo>
                      <a:lnTo>
                        <a:pt x="395" y="230"/>
                      </a:lnTo>
                      <a:lnTo>
                        <a:pt x="390" y="192"/>
                      </a:lnTo>
                      <a:lnTo>
                        <a:pt x="377" y="159"/>
                      </a:lnTo>
                      <a:lnTo>
                        <a:pt x="358" y="128"/>
                      </a:lnTo>
                      <a:lnTo>
                        <a:pt x="332" y="102"/>
                      </a:lnTo>
                      <a:lnTo>
                        <a:pt x="301" y="83"/>
                      </a:lnTo>
                      <a:lnTo>
                        <a:pt x="268" y="70"/>
                      </a:lnTo>
                      <a:lnTo>
                        <a:pt x="230" y="65"/>
                      </a:lnTo>
                      <a:close/>
                      <a:moveTo>
                        <a:pt x="230" y="0"/>
                      </a:moveTo>
                      <a:lnTo>
                        <a:pt x="271" y="4"/>
                      </a:lnTo>
                      <a:lnTo>
                        <a:pt x="310" y="14"/>
                      </a:lnTo>
                      <a:lnTo>
                        <a:pt x="347" y="32"/>
                      </a:lnTo>
                      <a:lnTo>
                        <a:pt x="379" y="54"/>
                      </a:lnTo>
                      <a:lnTo>
                        <a:pt x="406" y="81"/>
                      </a:lnTo>
                      <a:lnTo>
                        <a:pt x="428" y="113"/>
                      </a:lnTo>
                      <a:lnTo>
                        <a:pt x="446" y="150"/>
                      </a:lnTo>
                      <a:lnTo>
                        <a:pt x="456" y="189"/>
                      </a:lnTo>
                      <a:lnTo>
                        <a:pt x="460" y="230"/>
                      </a:lnTo>
                      <a:lnTo>
                        <a:pt x="456" y="271"/>
                      </a:lnTo>
                      <a:lnTo>
                        <a:pt x="446" y="310"/>
                      </a:lnTo>
                      <a:lnTo>
                        <a:pt x="428" y="347"/>
                      </a:lnTo>
                      <a:lnTo>
                        <a:pt x="406" y="379"/>
                      </a:lnTo>
                      <a:lnTo>
                        <a:pt x="379" y="406"/>
                      </a:lnTo>
                      <a:lnTo>
                        <a:pt x="347" y="428"/>
                      </a:lnTo>
                      <a:lnTo>
                        <a:pt x="310" y="446"/>
                      </a:lnTo>
                      <a:lnTo>
                        <a:pt x="271" y="456"/>
                      </a:lnTo>
                      <a:lnTo>
                        <a:pt x="230" y="460"/>
                      </a:lnTo>
                      <a:lnTo>
                        <a:pt x="189" y="456"/>
                      </a:lnTo>
                      <a:lnTo>
                        <a:pt x="150" y="446"/>
                      </a:lnTo>
                      <a:lnTo>
                        <a:pt x="113" y="428"/>
                      </a:lnTo>
                      <a:lnTo>
                        <a:pt x="81" y="406"/>
                      </a:lnTo>
                      <a:lnTo>
                        <a:pt x="54" y="379"/>
                      </a:lnTo>
                      <a:lnTo>
                        <a:pt x="32" y="347"/>
                      </a:lnTo>
                      <a:lnTo>
                        <a:pt x="14" y="310"/>
                      </a:lnTo>
                      <a:lnTo>
                        <a:pt x="4" y="271"/>
                      </a:lnTo>
                      <a:lnTo>
                        <a:pt x="0" y="230"/>
                      </a:lnTo>
                      <a:lnTo>
                        <a:pt x="4" y="189"/>
                      </a:lnTo>
                      <a:lnTo>
                        <a:pt x="14" y="150"/>
                      </a:lnTo>
                      <a:lnTo>
                        <a:pt x="32" y="113"/>
                      </a:lnTo>
                      <a:lnTo>
                        <a:pt x="54" y="81"/>
                      </a:lnTo>
                      <a:lnTo>
                        <a:pt x="81" y="54"/>
                      </a:lnTo>
                      <a:lnTo>
                        <a:pt x="113" y="32"/>
                      </a:lnTo>
                      <a:lnTo>
                        <a:pt x="150" y="14"/>
                      </a:lnTo>
                      <a:lnTo>
                        <a:pt x="189" y="4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BA51E43-9DFB-B255-D9B4-BF24649B4AEC}"/>
                </a:ext>
              </a:extLst>
            </p:cNvPr>
            <p:cNvSpPr txBox="1"/>
            <p:nvPr/>
          </p:nvSpPr>
          <p:spPr>
            <a:xfrm>
              <a:off x="419807" y="3790569"/>
              <a:ext cx="21542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+mj-lt"/>
                </a:rPr>
                <a:t>Automation</a:t>
              </a:r>
              <a:endParaRPr lang="en-MT" sz="2800" dirty="0">
                <a:latin typeface="+mj-lt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D75121A-8F77-AB89-3FA4-7699D2F3340A}"/>
              </a:ext>
            </a:extLst>
          </p:cNvPr>
          <p:cNvGrpSpPr/>
          <p:nvPr/>
        </p:nvGrpSpPr>
        <p:grpSpPr>
          <a:xfrm>
            <a:off x="3256478" y="2887128"/>
            <a:ext cx="2061973" cy="1606766"/>
            <a:chOff x="2855545" y="3025256"/>
            <a:chExt cx="2061973" cy="1606766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0B49D74-E4BA-C65F-5DEF-2CB8049219A8}"/>
                </a:ext>
              </a:extLst>
            </p:cNvPr>
            <p:cNvGrpSpPr/>
            <p:nvPr/>
          </p:nvGrpSpPr>
          <p:grpSpPr>
            <a:xfrm>
              <a:off x="3499435" y="3025256"/>
              <a:ext cx="774193" cy="1066620"/>
              <a:chOff x="5808663" y="3006726"/>
              <a:chExt cx="574675" cy="844550"/>
            </a:xfrm>
            <a:solidFill>
              <a:schemeClr val="tx2"/>
            </a:solidFill>
          </p:grpSpPr>
          <p:sp>
            <p:nvSpPr>
              <p:cNvPr id="124" name="Freeform 6">
                <a:extLst>
                  <a:ext uri="{FF2B5EF4-FFF2-40B4-BE49-F238E27FC236}">
                    <a16:creationId xmlns:a16="http://schemas.microsoft.com/office/drawing/2014/main" id="{730D90A3-010F-3F0A-F2EF-E5D00536F2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8663" y="3006726"/>
                <a:ext cx="574675" cy="844550"/>
              </a:xfrm>
              <a:custGeom>
                <a:avLst/>
                <a:gdLst>
                  <a:gd name="T0" fmla="*/ 674 w 1808"/>
                  <a:gd name="T1" fmla="*/ 965 h 2656"/>
                  <a:gd name="T2" fmla="*/ 408 w 1808"/>
                  <a:gd name="T3" fmla="*/ 1099 h 2656"/>
                  <a:gd name="T4" fmla="*/ 210 w 1808"/>
                  <a:gd name="T5" fmla="*/ 1317 h 2656"/>
                  <a:gd name="T6" fmla="*/ 100 w 1808"/>
                  <a:gd name="T7" fmla="*/ 1596 h 2656"/>
                  <a:gd name="T8" fmla="*/ 100 w 1808"/>
                  <a:gd name="T9" fmla="*/ 1907 h 2656"/>
                  <a:gd name="T10" fmla="*/ 210 w 1808"/>
                  <a:gd name="T11" fmla="*/ 2186 h 2656"/>
                  <a:gd name="T12" fmla="*/ 408 w 1808"/>
                  <a:gd name="T13" fmla="*/ 2404 h 2656"/>
                  <a:gd name="T14" fmla="*/ 674 w 1808"/>
                  <a:gd name="T15" fmla="*/ 2538 h 2656"/>
                  <a:gd name="T16" fmla="*/ 983 w 1808"/>
                  <a:gd name="T17" fmla="*/ 2567 h 2656"/>
                  <a:gd name="T18" fmla="*/ 1274 w 1808"/>
                  <a:gd name="T19" fmla="*/ 2483 h 2656"/>
                  <a:gd name="T20" fmla="*/ 1509 w 1808"/>
                  <a:gd name="T21" fmla="*/ 2304 h 2656"/>
                  <a:gd name="T22" fmla="*/ 1666 w 1808"/>
                  <a:gd name="T23" fmla="*/ 2053 h 2656"/>
                  <a:gd name="T24" fmla="*/ 1724 w 1808"/>
                  <a:gd name="T25" fmla="*/ 1751 h 2656"/>
                  <a:gd name="T26" fmla="*/ 1666 w 1808"/>
                  <a:gd name="T27" fmla="*/ 1450 h 2656"/>
                  <a:gd name="T28" fmla="*/ 1509 w 1808"/>
                  <a:gd name="T29" fmla="*/ 1200 h 2656"/>
                  <a:gd name="T30" fmla="*/ 1274 w 1808"/>
                  <a:gd name="T31" fmla="*/ 1021 h 2656"/>
                  <a:gd name="T32" fmla="*/ 983 w 1808"/>
                  <a:gd name="T33" fmla="*/ 936 h 2656"/>
                  <a:gd name="T34" fmla="*/ 794 w 1808"/>
                  <a:gd name="T35" fmla="*/ 98 h 2656"/>
                  <a:gd name="T36" fmla="*/ 605 w 1808"/>
                  <a:gd name="T37" fmla="*/ 199 h 2656"/>
                  <a:gd name="T38" fmla="*/ 486 w 1808"/>
                  <a:gd name="T39" fmla="*/ 372 h 2656"/>
                  <a:gd name="T40" fmla="*/ 454 w 1808"/>
                  <a:gd name="T41" fmla="*/ 968 h 2656"/>
                  <a:gd name="T42" fmla="*/ 706 w 1808"/>
                  <a:gd name="T43" fmla="*/ 870 h 2656"/>
                  <a:gd name="T44" fmla="*/ 972 w 1808"/>
                  <a:gd name="T45" fmla="*/ 850 h 2656"/>
                  <a:gd name="T46" fmla="*/ 1226 w 1808"/>
                  <a:gd name="T47" fmla="*/ 907 h 2656"/>
                  <a:gd name="T48" fmla="*/ 1350 w 1808"/>
                  <a:gd name="T49" fmla="*/ 478 h 2656"/>
                  <a:gd name="T50" fmla="*/ 1273 w 1808"/>
                  <a:gd name="T51" fmla="*/ 277 h 2656"/>
                  <a:gd name="T52" fmla="*/ 1114 w 1808"/>
                  <a:gd name="T53" fmla="*/ 138 h 2656"/>
                  <a:gd name="T54" fmla="*/ 904 w 1808"/>
                  <a:gd name="T55" fmla="*/ 85 h 2656"/>
                  <a:gd name="T56" fmla="*/ 1084 w 1808"/>
                  <a:gd name="T57" fmla="*/ 32 h 2656"/>
                  <a:gd name="T58" fmla="*/ 1281 w 1808"/>
                  <a:gd name="T59" fmla="*/ 156 h 2656"/>
                  <a:gd name="T60" fmla="*/ 1407 w 1808"/>
                  <a:gd name="T61" fmla="*/ 355 h 2656"/>
                  <a:gd name="T62" fmla="*/ 1438 w 1808"/>
                  <a:gd name="T63" fmla="*/ 1023 h 2656"/>
                  <a:gd name="T64" fmla="*/ 1649 w 1808"/>
                  <a:gd name="T65" fmla="*/ 1239 h 2656"/>
                  <a:gd name="T66" fmla="*/ 1777 w 1808"/>
                  <a:gd name="T67" fmla="*/ 1517 h 2656"/>
                  <a:gd name="T68" fmla="*/ 1805 w 1808"/>
                  <a:gd name="T69" fmla="*/ 1833 h 2656"/>
                  <a:gd name="T70" fmla="*/ 1721 w 1808"/>
                  <a:gd name="T71" fmla="*/ 2139 h 2656"/>
                  <a:gd name="T72" fmla="*/ 1542 w 1808"/>
                  <a:gd name="T73" fmla="*/ 2391 h 2656"/>
                  <a:gd name="T74" fmla="*/ 1291 w 1808"/>
                  <a:gd name="T75" fmla="*/ 2569 h 2656"/>
                  <a:gd name="T76" fmla="*/ 986 w 1808"/>
                  <a:gd name="T77" fmla="*/ 2652 h 2656"/>
                  <a:gd name="T78" fmla="*/ 663 w 1808"/>
                  <a:gd name="T79" fmla="*/ 2623 h 2656"/>
                  <a:gd name="T80" fmla="*/ 383 w 1808"/>
                  <a:gd name="T81" fmla="*/ 2490 h 2656"/>
                  <a:gd name="T82" fmla="*/ 165 w 1808"/>
                  <a:gd name="T83" fmla="*/ 2272 h 2656"/>
                  <a:gd name="T84" fmla="*/ 32 w 1808"/>
                  <a:gd name="T85" fmla="*/ 1992 h 2656"/>
                  <a:gd name="T86" fmla="*/ 3 w 1808"/>
                  <a:gd name="T87" fmla="*/ 1671 h 2656"/>
                  <a:gd name="T88" fmla="*/ 84 w 1808"/>
                  <a:gd name="T89" fmla="*/ 1372 h 2656"/>
                  <a:gd name="T90" fmla="*/ 256 w 1808"/>
                  <a:gd name="T91" fmla="*/ 1122 h 2656"/>
                  <a:gd name="T92" fmla="*/ 373 w 1808"/>
                  <a:gd name="T93" fmla="*/ 472 h 2656"/>
                  <a:gd name="T94" fmla="*/ 453 w 1808"/>
                  <a:gd name="T95" fmla="*/ 248 h 2656"/>
                  <a:gd name="T96" fmla="*/ 617 w 1808"/>
                  <a:gd name="T97" fmla="*/ 84 h 2656"/>
                  <a:gd name="T98" fmla="*/ 842 w 1808"/>
                  <a:gd name="T99" fmla="*/ 4 h 2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08" h="2656">
                    <a:moveTo>
                      <a:pt x="904" y="933"/>
                    </a:moveTo>
                    <a:lnTo>
                      <a:pt x="825" y="936"/>
                    </a:lnTo>
                    <a:lnTo>
                      <a:pt x="748" y="947"/>
                    </a:lnTo>
                    <a:lnTo>
                      <a:pt x="674" y="965"/>
                    </a:lnTo>
                    <a:lnTo>
                      <a:pt x="603" y="989"/>
                    </a:lnTo>
                    <a:lnTo>
                      <a:pt x="534" y="1021"/>
                    </a:lnTo>
                    <a:lnTo>
                      <a:pt x="470" y="1057"/>
                    </a:lnTo>
                    <a:lnTo>
                      <a:pt x="408" y="1099"/>
                    </a:lnTo>
                    <a:lnTo>
                      <a:pt x="351" y="1147"/>
                    </a:lnTo>
                    <a:lnTo>
                      <a:pt x="299" y="1200"/>
                    </a:lnTo>
                    <a:lnTo>
                      <a:pt x="252" y="1257"/>
                    </a:lnTo>
                    <a:lnTo>
                      <a:pt x="210" y="1317"/>
                    </a:lnTo>
                    <a:lnTo>
                      <a:pt x="173" y="1382"/>
                    </a:lnTo>
                    <a:lnTo>
                      <a:pt x="142" y="1450"/>
                    </a:lnTo>
                    <a:lnTo>
                      <a:pt x="118" y="1521"/>
                    </a:lnTo>
                    <a:lnTo>
                      <a:pt x="100" y="1596"/>
                    </a:lnTo>
                    <a:lnTo>
                      <a:pt x="89" y="1673"/>
                    </a:lnTo>
                    <a:lnTo>
                      <a:pt x="84" y="1751"/>
                    </a:lnTo>
                    <a:lnTo>
                      <a:pt x="89" y="1831"/>
                    </a:lnTo>
                    <a:lnTo>
                      <a:pt x="100" y="1907"/>
                    </a:lnTo>
                    <a:lnTo>
                      <a:pt x="118" y="1981"/>
                    </a:lnTo>
                    <a:lnTo>
                      <a:pt x="142" y="2053"/>
                    </a:lnTo>
                    <a:lnTo>
                      <a:pt x="173" y="2121"/>
                    </a:lnTo>
                    <a:lnTo>
                      <a:pt x="210" y="2186"/>
                    </a:lnTo>
                    <a:lnTo>
                      <a:pt x="252" y="2247"/>
                    </a:lnTo>
                    <a:lnTo>
                      <a:pt x="299" y="2304"/>
                    </a:lnTo>
                    <a:lnTo>
                      <a:pt x="351" y="2357"/>
                    </a:lnTo>
                    <a:lnTo>
                      <a:pt x="408" y="2404"/>
                    </a:lnTo>
                    <a:lnTo>
                      <a:pt x="470" y="2446"/>
                    </a:lnTo>
                    <a:lnTo>
                      <a:pt x="534" y="2483"/>
                    </a:lnTo>
                    <a:lnTo>
                      <a:pt x="603" y="2514"/>
                    </a:lnTo>
                    <a:lnTo>
                      <a:pt x="674" y="2538"/>
                    </a:lnTo>
                    <a:lnTo>
                      <a:pt x="748" y="2556"/>
                    </a:lnTo>
                    <a:lnTo>
                      <a:pt x="825" y="2567"/>
                    </a:lnTo>
                    <a:lnTo>
                      <a:pt x="904" y="2571"/>
                    </a:lnTo>
                    <a:lnTo>
                      <a:pt x="983" y="2567"/>
                    </a:lnTo>
                    <a:lnTo>
                      <a:pt x="1060" y="2556"/>
                    </a:lnTo>
                    <a:lnTo>
                      <a:pt x="1134" y="2538"/>
                    </a:lnTo>
                    <a:lnTo>
                      <a:pt x="1205" y="2514"/>
                    </a:lnTo>
                    <a:lnTo>
                      <a:pt x="1274" y="2483"/>
                    </a:lnTo>
                    <a:lnTo>
                      <a:pt x="1338" y="2446"/>
                    </a:lnTo>
                    <a:lnTo>
                      <a:pt x="1400" y="2404"/>
                    </a:lnTo>
                    <a:lnTo>
                      <a:pt x="1457" y="2357"/>
                    </a:lnTo>
                    <a:lnTo>
                      <a:pt x="1509" y="2304"/>
                    </a:lnTo>
                    <a:lnTo>
                      <a:pt x="1556" y="2247"/>
                    </a:lnTo>
                    <a:lnTo>
                      <a:pt x="1598" y="2186"/>
                    </a:lnTo>
                    <a:lnTo>
                      <a:pt x="1636" y="2121"/>
                    </a:lnTo>
                    <a:lnTo>
                      <a:pt x="1666" y="2053"/>
                    </a:lnTo>
                    <a:lnTo>
                      <a:pt x="1690" y="1981"/>
                    </a:lnTo>
                    <a:lnTo>
                      <a:pt x="1708" y="1907"/>
                    </a:lnTo>
                    <a:lnTo>
                      <a:pt x="1719" y="1831"/>
                    </a:lnTo>
                    <a:lnTo>
                      <a:pt x="1724" y="1751"/>
                    </a:lnTo>
                    <a:lnTo>
                      <a:pt x="1719" y="1673"/>
                    </a:lnTo>
                    <a:lnTo>
                      <a:pt x="1708" y="1596"/>
                    </a:lnTo>
                    <a:lnTo>
                      <a:pt x="1690" y="1521"/>
                    </a:lnTo>
                    <a:lnTo>
                      <a:pt x="1666" y="1450"/>
                    </a:lnTo>
                    <a:lnTo>
                      <a:pt x="1636" y="1382"/>
                    </a:lnTo>
                    <a:lnTo>
                      <a:pt x="1598" y="1317"/>
                    </a:lnTo>
                    <a:lnTo>
                      <a:pt x="1556" y="1257"/>
                    </a:lnTo>
                    <a:lnTo>
                      <a:pt x="1509" y="1200"/>
                    </a:lnTo>
                    <a:lnTo>
                      <a:pt x="1457" y="1147"/>
                    </a:lnTo>
                    <a:lnTo>
                      <a:pt x="1400" y="1099"/>
                    </a:lnTo>
                    <a:lnTo>
                      <a:pt x="1338" y="1057"/>
                    </a:lnTo>
                    <a:lnTo>
                      <a:pt x="1274" y="1021"/>
                    </a:lnTo>
                    <a:lnTo>
                      <a:pt x="1205" y="989"/>
                    </a:lnTo>
                    <a:lnTo>
                      <a:pt x="1134" y="965"/>
                    </a:lnTo>
                    <a:lnTo>
                      <a:pt x="1060" y="947"/>
                    </a:lnTo>
                    <a:lnTo>
                      <a:pt x="983" y="936"/>
                    </a:lnTo>
                    <a:lnTo>
                      <a:pt x="904" y="933"/>
                    </a:lnTo>
                    <a:close/>
                    <a:moveTo>
                      <a:pt x="904" y="85"/>
                    </a:moveTo>
                    <a:lnTo>
                      <a:pt x="847" y="89"/>
                    </a:lnTo>
                    <a:lnTo>
                      <a:pt x="794" y="98"/>
                    </a:lnTo>
                    <a:lnTo>
                      <a:pt x="742" y="115"/>
                    </a:lnTo>
                    <a:lnTo>
                      <a:pt x="694" y="138"/>
                    </a:lnTo>
                    <a:lnTo>
                      <a:pt x="648" y="166"/>
                    </a:lnTo>
                    <a:lnTo>
                      <a:pt x="605" y="199"/>
                    </a:lnTo>
                    <a:lnTo>
                      <a:pt x="568" y="236"/>
                    </a:lnTo>
                    <a:lnTo>
                      <a:pt x="535" y="277"/>
                    </a:lnTo>
                    <a:lnTo>
                      <a:pt x="507" y="323"/>
                    </a:lnTo>
                    <a:lnTo>
                      <a:pt x="486" y="372"/>
                    </a:lnTo>
                    <a:lnTo>
                      <a:pt x="469" y="424"/>
                    </a:lnTo>
                    <a:lnTo>
                      <a:pt x="458" y="478"/>
                    </a:lnTo>
                    <a:lnTo>
                      <a:pt x="454" y="534"/>
                    </a:lnTo>
                    <a:lnTo>
                      <a:pt x="454" y="968"/>
                    </a:lnTo>
                    <a:lnTo>
                      <a:pt x="517" y="935"/>
                    </a:lnTo>
                    <a:lnTo>
                      <a:pt x="582" y="907"/>
                    </a:lnTo>
                    <a:lnTo>
                      <a:pt x="643" y="887"/>
                    </a:lnTo>
                    <a:lnTo>
                      <a:pt x="706" y="870"/>
                    </a:lnTo>
                    <a:lnTo>
                      <a:pt x="771" y="858"/>
                    </a:lnTo>
                    <a:lnTo>
                      <a:pt x="836" y="850"/>
                    </a:lnTo>
                    <a:lnTo>
                      <a:pt x="904" y="848"/>
                    </a:lnTo>
                    <a:lnTo>
                      <a:pt x="972" y="850"/>
                    </a:lnTo>
                    <a:lnTo>
                      <a:pt x="1037" y="858"/>
                    </a:lnTo>
                    <a:lnTo>
                      <a:pt x="1102" y="870"/>
                    </a:lnTo>
                    <a:lnTo>
                      <a:pt x="1165" y="887"/>
                    </a:lnTo>
                    <a:lnTo>
                      <a:pt x="1226" y="907"/>
                    </a:lnTo>
                    <a:lnTo>
                      <a:pt x="1291" y="935"/>
                    </a:lnTo>
                    <a:lnTo>
                      <a:pt x="1354" y="968"/>
                    </a:lnTo>
                    <a:lnTo>
                      <a:pt x="1354" y="534"/>
                    </a:lnTo>
                    <a:lnTo>
                      <a:pt x="1350" y="478"/>
                    </a:lnTo>
                    <a:lnTo>
                      <a:pt x="1339" y="424"/>
                    </a:lnTo>
                    <a:lnTo>
                      <a:pt x="1322" y="372"/>
                    </a:lnTo>
                    <a:lnTo>
                      <a:pt x="1301" y="323"/>
                    </a:lnTo>
                    <a:lnTo>
                      <a:pt x="1273" y="277"/>
                    </a:lnTo>
                    <a:lnTo>
                      <a:pt x="1240" y="236"/>
                    </a:lnTo>
                    <a:lnTo>
                      <a:pt x="1203" y="199"/>
                    </a:lnTo>
                    <a:lnTo>
                      <a:pt x="1160" y="166"/>
                    </a:lnTo>
                    <a:lnTo>
                      <a:pt x="1114" y="138"/>
                    </a:lnTo>
                    <a:lnTo>
                      <a:pt x="1066" y="115"/>
                    </a:lnTo>
                    <a:lnTo>
                      <a:pt x="1014" y="98"/>
                    </a:lnTo>
                    <a:lnTo>
                      <a:pt x="961" y="89"/>
                    </a:lnTo>
                    <a:lnTo>
                      <a:pt x="904" y="85"/>
                    </a:lnTo>
                    <a:close/>
                    <a:moveTo>
                      <a:pt x="904" y="0"/>
                    </a:moveTo>
                    <a:lnTo>
                      <a:pt x="966" y="4"/>
                    </a:lnTo>
                    <a:lnTo>
                      <a:pt x="1026" y="14"/>
                    </a:lnTo>
                    <a:lnTo>
                      <a:pt x="1084" y="32"/>
                    </a:lnTo>
                    <a:lnTo>
                      <a:pt x="1139" y="55"/>
                    </a:lnTo>
                    <a:lnTo>
                      <a:pt x="1191" y="84"/>
                    </a:lnTo>
                    <a:lnTo>
                      <a:pt x="1238" y="118"/>
                    </a:lnTo>
                    <a:lnTo>
                      <a:pt x="1281" y="156"/>
                    </a:lnTo>
                    <a:lnTo>
                      <a:pt x="1320" y="200"/>
                    </a:lnTo>
                    <a:lnTo>
                      <a:pt x="1355" y="248"/>
                    </a:lnTo>
                    <a:lnTo>
                      <a:pt x="1384" y="299"/>
                    </a:lnTo>
                    <a:lnTo>
                      <a:pt x="1407" y="355"/>
                    </a:lnTo>
                    <a:lnTo>
                      <a:pt x="1424" y="412"/>
                    </a:lnTo>
                    <a:lnTo>
                      <a:pt x="1435" y="472"/>
                    </a:lnTo>
                    <a:lnTo>
                      <a:pt x="1438" y="534"/>
                    </a:lnTo>
                    <a:lnTo>
                      <a:pt x="1438" y="1023"/>
                    </a:lnTo>
                    <a:lnTo>
                      <a:pt x="1498" y="1070"/>
                    </a:lnTo>
                    <a:lnTo>
                      <a:pt x="1552" y="1122"/>
                    </a:lnTo>
                    <a:lnTo>
                      <a:pt x="1603" y="1178"/>
                    </a:lnTo>
                    <a:lnTo>
                      <a:pt x="1649" y="1239"/>
                    </a:lnTo>
                    <a:lnTo>
                      <a:pt x="1689" y="1304"/>
                    </a:lnTo>
                    <a:lnTo>
                      <a:pt x="1724" y="1372"/>
                    </a:lnTo>
                    <a:lnTo>
                      <a:pt x="1754" y="1442"/>
                    </a:lnTo>
                    <a:lnTo>
                      <a:pt x="1777" y="1517"/>
                    </a:lnTo>
                    <a:lnTo>
                      <a:pt x="1794" y="1593"/>
                    </a:lnTo>
                    <a:lnTo>
                      <a:pt x="1805" y="1671"/>
                    </a:lnTo>
                    <a:lnTo>
                      <a:pt x="1808" y="1751"/>
                    </a:lnTo>
                    <a:lnTo>
                      <a:pt x="1805" y="1833"/>
                    </a:lnTo>
                    <a:lnTo>
                      <a:pt x="1794" y="1914"/>
                    </a:lnTo>
                    <a:lnTo>
                      <a:pt x="1776" y="1992"/>
                    </a:lnTo>
                    <a:lnTo>
                      <a:pt x="1752" y="2067"/>
                    </a:lnTo>
                    <a:lnTo>
                      <a:pt x="1721" y="2139"/>
                    </a:lnTo>
                    <a:lnTo>
                      <a:pt x="1684" y="2208"/>
                    </a:lnTo>
                    <a:lnTo>
                      <a:pt x="1643" y="2272"/>
                    </a:lnTo>
                    <a:lnTo>
                      <a:pt x="1596" y="2334"/>
                    </a:lnTo>
                    <a:lnTo>
                      <a:pt x="1542" y="2391"/>
                    </a:lnTo>
                    <a:lnTo>
                      <a:pt x="1486" y="2443"/>
                    </a:lnTo>
                    <a:lnTo>
                      <a:pt x="1425" y="2490"/>
                    </a:lnTo>
                    <a:lnTo>
                      <a:pt x="1360" y="2532"/>
                    </a:lnTo>
                    <a:lnTo>
                      <a:pt x="1291" y="2569"/>
                    </a:lnTo>
                    <a:lnTo>
                      <a:pt x="1220" y="2599"/>
                    </a:lnTo>
                    <a:lnTo>
                      <a:pt x="1145" y="2623"/>
                    </a:lnTo>
                    <a:lnTo>
                      <a:pt x="1066" y="2641"/>
                    </a:lnTo>
                    <a:lnTo>
                      <a:pt x="986" y="2652"/>
                    </a:lnTo>
                    <a:lnTo>
                      <a:pt x="904" y="2656"/>
                    </a:lnTo>
                    <a:lnTo>
                      <a:pt x="822" y="2652"/>
                    </a:lnTo>
                    <a:lnTo>
                      <a:pt x="742" y="2641"/>
                    </a:lnTo>
                    <a:lnTo>
                      <a:pt x="663" y="2623"/>
                    </a:lnTo>
                    <a:lnTo>
                      <a:pt x="588" y="2599"/>
                    </a:lnTo>
                    <a:lnTo>
                      <a:pt x="517" y="2569"/>
                    </a:lnTo>
                    <a:lnTo>
                      <a:pt x="448" y="2532"/>
                    </a:lnTo>
                    <a:lnTo>
                      <a:pt x="383" y="2490"/>
                    </a:lnTo>
                    <a:lnTo>
                      <a:pt x="322" y="2443"/>
                    </a:lnTo>
                    <a:lnTo>
                      <a:pt x="266" y="2391"/>
                    </a:lnTo>
                    <a:lnTo>
                      <a:pt x="212" y="2334"/>
                    </a:lnTo>
                    <a:lnTo>
                      <a:pt x="165" y="2272"/>
                    </a:lnTo>
                    <a:lnTo>
                      <a:pt x="124" y="2208"/>
                    </a:lnTo>
                    <a:lnTo>
                      <a:pt x="87" y="2139"/>
                    </a:lnTo>
                    <a:lnTo>
                      <a:pt x="56" y="2067"/>
                    </a:lnTo>
                    <a:lnTo>
                      <a:pt x="32" y="1992"/>
                    </a:lnTo>
                    <a:lnTo>
                      <a:pt x="14" y="1914"/>
                    </a:lnTo>
                    <a:lnTo>
                      <a:pt x="3" y="1833"/>
                    </a:lnTo>
                    <a:lnTo>
                      <a:pt x="0" y="1751"/>
                    </a:lnTo>
                    <a:lnTo>
                      <a:pt x="3" y="1671"/>
                    </a:lnTo>
                    <a:lnTo>
                      <a:pt x="14" y="1593"/>
                    </a:lnTo>
                    <a:lnTo>
                      <a:pt x="31" y="1517"/>
                    </a:lnTo>
                    <a:lnTo>
                      <a:pt x="54" y="1442"/>
                    </a:lnTo>
                    <a:lnTo>
                      <a:pt x="84" y="1372"/>
                    </a:lnTo>
                    <a:lnTo>
                      <a:pt x="119" y="1304"/>
                    </a:lnTo>
                    <a:lnTo>
                      <a:pt x="159" y="1239"/>
                    </a:lnTo>
                    <a:lnTo>
                      <a:pt x="205" y="1178"/>
                    </a:lnTo>
                    <a:lnTo>
                      <a:pt x="256" y="1122"/>
                    </a:lnTo>
                    <a:lnTo>
                      <a:pt x="310" y="1070"/>
                    </a:lnTo>
                    <a:lnTo>
                      <a:pt x="370" y="1023"/>
                    </a:lnTo>
                    <a:lnTo>
                      <a:pt x="370" y="534"/>
                    </a:lnTo>
                    <a:lnTo>
                      <a:pt x="373" y="472"/>
                    </a:lnTo>
                    <a:lnTo>
                      <a:pt x="384" y="412"/>
                    </a:lnTo>
                    <a:lnTo>
                      <a:pt x="401" y="355"/>
                    </a:lnTo>
                    <a:lnTo>
                      <a:pt x="424" y="299"/>
                    </a:lnTo>
                    <a:lnTo>
                      <a:pt x="453" y="248"/>
                    </a:lnTo>
                    <a:lnTo>
                      <a:pt x="488" y="200"/>
                    </a:lnTo>
                    <a:lnTo>
                      <a:pt x="527" y="156"/>
                    </a:lnTo>
                    <a:lnTo>
                      <a:pt x="570" y="118"/>
                    </a:lnTo>
                    <a:lnTo>
                      <a:pt x="617" y="84"/>
                    </a:lnTo>
                    <a:lnTo>
                      <a:pt x="669" y="55"/>
                    </a:lnTo>
                    <a:lnTo>
                      <a:pt x="724" y="32"/>
                    </a:lnTo>
                    <a:lnTo>
                      <a:pt x="782" y="14"/>
                    </a:lnTo>
                    <a:lnTo>
                      <a:pt x="842" y="4"/>
                    </a:lnTo>
                    <a:lnTo>
                      <a:pt x="9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5" name="Freeform 7">
                <a:extLst>
                  <a:ext uri="{FF2B5EF4-FFF2-40B4-BE49-F238E27FC236}">
                    <a16:creationId xmlns:a16="http://schemas.microsoft.com/office/drawing/2014/main" id="{B6BED0D4-6455-8130-7825-4DFD4BFD87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62638" y="3330576"/>
                <a:ext cx="466725" cy="466725"/>
              </a:xfrm>
              <a:custGeom>
                <a:avLst/>
                <a:gdLst>
                  <a:gd name="T0" fmla="*/ 765 w 1470"/>
                  <a:gd name="T1" fmla="*/ 242 h 1469"/>
                  <a:gd name="T2" fmla="*/ 705 w 1470"/>
                  <a:gd name="T3" fmla="*/ 242 h 1469"/>
                  <a:gd name="T4" fmla="*/ 626 w 1470"/>
                  <a:gd name="T5" fmla="*/ 95 h 1469"/>
                  <a:gd name="T6" fmla="*/ 388 w 1470"/>
                  <a:gd name="T7" fmla="*/ 185 h 1469"/>
                  <a:gd name="T8" fmla="*/ 468 w 1470"/>
                  <a:gd name="T9" fmla="*/ 324 h 1469"/>
                  <a:gd name="T10" fmla="*/ 428 w 1470"/>
                  <a:gd name="T11" fmla="*/ 355 h 1469"/>
                  <a:gd name="T12" fmla="*/ 320 w 1470"/>
                  <a:gd name="T13" fmla="*/ 235 h 1469"/>
                  <a:gd name="T14" fmla="*/ 158 w 1470"/>
                  <a:gd name="T15" fmla="*/ 434 h 1469"/>
                  <a:gd name="T16" fmla="*/ 272 w 1470"/>
                  <a:gd name="T17" fmla="*/ 548 h 1469"/>
                  <a:gd name="T18" fmla="*/ 272 w 1470"/>
                  <a:gd name="T19" fmla="*/ 599 h 1469"/>
                  <a:gd name="T20" fmla="*/ 231 w 1470"/>
                  <a:gd name="T21" fmla="*/ 616 h 1469"/>
                  <a:gd name="T22" fmla="*/ 87 w 1470"/>
                  <a:gd name="T23" fmla="*/ 680 h 1469"/>
                  <a:gd name="T24" fmla="*/ 105 w 1470"/>
                  <a:gd name="T25" fmla="*/ 895 h 1469"/>
                  <a:gd name="T26" fmla="*/ 262 w 1470"/>
                  <a:gd name="T27" fmla="*/ 862 h 1469"/>
                  <a:gd name="T28" fmla="*/ 278 w 1470"/>
                  <a:gd name="T29" fmla="*/ 910 h 1469"/>
                  <a:gd name="T30" fmla="*/ 132 w 1470"/>
                  <a:gd name="T31" fmla="*/ 976 h 1469"/>
                  <a:gd name="T32" fmla="*/ 272 w 1470"/>
                  <a:gd name="T33" fmla="*/ 1190 h 1469"/>
                  <a:gd name="T34" fmla="*/ 415 w 1470"/>
                  <a:gd name="T35" fmla="*/ 1117 h 1469"/>
                  <a:gd name="T36" fmla="*/ 462 w 1470"/>
                  <a:gd name="T37" fmla="*/ 1133 h 1469"/>
                  <a:gd name="T38" fmla="*/ 462 w 1470"/>
                  <a:gd name="T39" fmla="*/ 1183 h 1469"/>
                  <a:gd name="T40" fmla="*/ 563 w 1470"/>
                  <a:gd name="T41" fmla="*/ 1362 h 1469"/>
                  <a:gd name="T42" fmla="*/ 696 w 1470"/>
                  <a:gd name="T43" fmla="*/ 1241 h 1469"/>
                  <a:gd name="T44" fmla="*/ 752 w 1470"/>
                  <a:gd name="T45" fmla="*/ 1218 h 1469"/>
                  <a:gd name="T46" fmla="*/ 777 w 1470"/>
                  <a:gd name="T47" fmla="*/ 1383 h 1469"/>
                  <a:gd name="T48" fmla="*/ 1026 w 1470"/>
                  <a:gd name="T49" fmla="*/ 1316 h 1469"/>
                  <a:gd name="T50" fmla="*/ 1000 w 1470"/>
                  <a:gd name="T51" fmla="*/ 1157 h 1469"/>
                  <a:gd name="T52" fmla="*/ 1029 w 1470"/>
                  <a:gd name="T53" fmla="*/ 1117 h 1469"/>
                  <a:gd name="T54" fmla="*/ 1076 w 1470"/>
                  <a:gd name="T55" fmla="*/ 1133 h 1469"/>
                  <a:gd name="T56" fmla="*/ 1279 w 1470"/>
                  <a:gd name="T57" fmla="*/ 1091 h 1469"/>
                  <a:gd name="T58" fmla="*/ 1207 w 1470"/>
                  <a:gd name="T59" fmla="*/ 930 h 1469"/>
                  <a:gd name="T60" fmla="*/ 1192 w 1470"/>
                  <a:gd name="T61" fmla="*/ 883 h 1469"/>
                  <a:gd name="T62" fmla="*/ 1232 w 1470"/>
                  <a:gd name="T63" fmla="*/ 854 h 1469"/>
                  <a:gd name="T64" fmla="*/ 1383 w 1470"/>
                  <a:gd name="T65" fmla="*/ 790 h 1469"/>
                  <a:gd name="T66" fmla="*/ 1365 w 1470"/>
                  <a:gd name="T67" fmla="*/ 575 h 1469"/>
                  <a:gd name="T68" fmla="*/ 1219 w 1470"/>
                  <a:gd name="T69" fmla="*/ 613 h 1469"/>
                  <a:gd name="T70" fmla="*/ 1190 w 1470"/>
                  <a:gd name="T71" fmla="*/ 573 h 1469"/>
                  <a:gd name="T72" fmla="*/ 1219 w 1470"/>
                  <a:gd name="T73" fmla="*/ 533 h 1469"/>
                  <a:gd name="T74" fmla="*/ 1240 w 1470"/>
                  <a:gd name="T75" fmla="*/ 327 h 1469"/>
                  <a:gd name="T76" fmla="*/ 1066 w 1470"/>
                  <a:gd name="T77" fmla="*/ 346 h 1469"/>
                  <a:gd name="T78" fmla="*/ 1017 w 1470"/>
                  <a:gd name="T79" fmla="*/ 346 h 1469"/>
                  <a:gd name="T80" fmla="*/ 1002 w 1470"/>
                  <a:gd name="T81" fmla="*/ 299 h 1469"/>
                  <a:gd name="T82" fmla="*/ 968 w 1470"/>
                  <a:gd name="T83" fmla="*/ 128 h 1469"/>
                  <a:gd name="T84" fmla="*/ 735 w 1470"/>
                  <a:gd name="T85" fmla="*/ 0 h 1469"/>
                  <a:gd name="T86" fmla="*/ 994 w 1470"/>
                  <a:gd name="T87" fmla="*/ 47 h 1469"/>
                  <a:gd name="T88" fmla="*/ 1167 w 1470"/>
                  <a:gd name="T89" fmla="*/ 141 h 1469"/>
                  <a:gd name="T90" fmla="*/ 1315 w 1470"/>
                  <a:gd name="T91" fmla="*/ 284 h 1469"/>
                  <a:gd name="T92" fmla="*/ 1439 w 1470"/>
                  <a:gd name="T93" fmla="*/ 526 h 1469"/>
                  <a:gd name="T94" fmla="*/ 1467 w 1470"/>
                  <a:gd name="T95" fmla="*/ 807 h 1469"/>
                  <a:gd name="T96" fmla="*/ 1388 w 1470"/>
                  <a:gd name="T97" fmla="*/ 1070 h 1469"/>
                  <a:gd name="T98" fmla="*/ 1223 w 1470"/>
                  <a:gd name="T99" fmla="*/ 1283 h 1469"/>
                  <a:gd name="T100" fmla="*/ 1110 w 1470"/>
                  <a:gd name="T101" fmla="*/ 1367 h 1469"/>
                  <a:gd name="T102" fmla="*/ 869 w 1470"/>
                  <a:gd name="T103" fmla="*/ 1457 h 1469"/>
                  <a:gd name="T104" fmla="*/ 601 w 1470"/>
                  <a:gd name="T105" fmla="*/ 1457 h 1469"/>
                  <a:gd name="T106" fmla="*/ 360 w 1470"/>
                  <a:gd name="T107" fmla="*/ 1367 h 1469"/>
                  <a:gd name="T108" fmla="*/ 247 w 1470"/>
                  <a:gd name="T109" fmla="*/ 1283 h 1469"/>
                  <a:gd name="T110" fmla="*/ 82 w 1470"/>
                  <a:gd name="T111" fmla="*/ 1070 h 1469"/>
                  <a:gd name="T112" fmla="*/ 4 w 1470"/>
                  <a:gd name="T113" fmla="*/ 807 h 1469"/>
                  <a:gd name="T114" fmla="*/ 31 w 1470"/>
                  <a:gd name="T115" fmla="*/ 526 h 1469"/>
                  <a:gd name="T116" fmla="*/ 155 w 1470"/>
                  <a:gd name="T117" fmla="*/ 284 h 1469"/>
                  <a:gd name="T118" fmla="*/ 303 w 1470"/>
                  <a:gd name="T119" fmla="*/ 141 h 1469"/>
                  <a:gd name="T120" fmla="*/ 476 w 1470"/>
                  <a:gd name="T121" fmla="*/ 47 h 1469"/>
                  <a:gd name="T122" fmla="*/ 735 w 1470"/>
                  <a:gd name="T123" fmla="*/ 0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70" h="1469">
                    <a:moveTo>
                      <a:pt x="777" y="86"/>
                    </a:moveTo>
                    <a:lnTo>
                      <a:pt x="777" y="212"/>
                    </a:lnTo>
                    <a:lnTo>
                      <a:pt x="774" y="229"/>
                    </a:lnTo>
                    <a:lnTo>
                      <a:pt x="765" y="242"/>
                    </a:lnTo>
                    <a:lnTo>
                      <a:pt x="752" y="252"/>
                    </a:lnTo>
                    <a:lnTo>
                      <a:pt x="735" y="254"/>
                    </a:lnTo>
                    <a:lnTo>
                      <a:pt x="718" y="252"/>
                    </a:lnTo>
                    <a:lnTo>
                      <a:pt x="705" y="242"/>
                    </a:lnTo>
                    <a:lnTo>
                      <a:pt x="696" y="229"/>
                    </a:lnTo>
                    <a:lnTo>
                      <a:pt x="693" y="212"/>
                    </a:lnTo>
                    <a:lnTo>
                      <a:pt x="693" y="86"/>
                    </a:lnTo>
                    <a:lnTo>
                      <a:pt x="626" y="95"/>
                    </a:lnTo>
                    <a:lnTo>
                      <a:pt x="563" y="108"/>
                    </a:lnTo>
                    <a:lnTo>
                      <a:pt x="502" y="128"/>
                    </a:lnTo>
                    <a:lnTo>
                      <a:pt x="444" y="154"/>
                    </a:lnTo>
                    <a:lnTo>
                      <a:pt x="388" y="185"/>
                    </a:lnTo>
                    <a:lnTo>
                      <a:pt x="462" y="287"/>
                    </a:lnTo>
                    <a:lnTo>
                      <a:pt x="468" y="299"/>
                    </a:lnTo>
                    <a:lnTo>
                      <a:pt x="470" y="312"/>
                    </a:lnTo>
                    <a:lnTo>
                      <a:pt x="468" y="324"/>
                    </a:lnTo>
                    <a:lnTo>
                      <a:pt x="462" y="336"/>
                    </a:lnTo>
                    <a:lnTo>
                      <a:pt x="453" y="346"/>
                    </a:lnTo>
                    <a:lnTo>
                      <a:pt x="441" y="352"/>
                    </a:lnTo>
                    <a:lnTo>
                      <a:pt x="428" y="355"/>
                    </a:lnTo>
                    <a:lnTo>
                      <a:pt x="415" y="352"/>
                    </a:lnTo>
                    <a:lnTo>
                      <a:pt x="404" y="346"/>
                    </a:lnTo>
                    <a:lnTo>
                      <a:pt x="394" y="336"/>
                    </a:lnTo>
                    <a:lnTo>
                      <a:pt x="320" y="235"/>
                    </a:lnTo>
                    <a:lnTo>
                      <a:pt x="272" y="278"/>
                    </a:lnTo>
                    <a:lnTo>
                      <a:pt x="230" y="327"/>
                    </a:lnTo>
                    <a:lnTo>
                      <a:pt x="191" y="379"/>
                    </a:lnTo>
                    <a:lnTo>
                      <a:pt x="158" y="434"/>
                    </a:lnTo>
                    <a:lnTo>
                      <a:pt x="132" y="494"/>
                    </a:lnTo>
                    <a:lnTo>
                      <a:pt x="251" y="533"/>
                    </a:lnTo>
                    <a:lnTo>
                      <a:pt x="263" y="540"/>
                    </a:lnTo>
                    <a:lnTo>
                      <a:pt x="272" y="548"/>
                    </a:lnTo>
                    <a:lnTo>
                      <a:pt x="278" y="560"/>
                    </a:lnTo>
                    <a:lnTo>
                      <a:pt x="280" y="573"/>
                    </a:lnTo>
                    <a:lnTo>
                      <a:pt x="278" y="587"/>
                    </a:lnTo>
                    <a:lnTo>
                      <a:pt x="272" y="599"/>
                    </a:lnTo>
                    <a:lnTo>
                      <a:pt x="262" y="607"/>
                    </a:lnTo>
                    <a:lnTo>
                      <a:pt x="251" y="613"/>
                    </a:lnTo>
                    <a:lnTo>
                      <a:pt x="238" y="616"/>
                    </a:lnTo>
                    <a:lnTo>
                      <a:pt x="231" y="616"/>
                    </a:lnTo>
                    <a:lnTo>
                      <a:pt x="225" y="613"/>
                    </a:lnTo>
                    <a:lnTo>
                      <a:pt x="105" y="575"/>
                    </a:lnTo>
                    <a:lnTo>
                      <a:pt x="94" y="627"/>
                    </a:lnTo>
                    <a:lnTo>
                      <a:pt x="87" y="680"/>
                    </a:lnTo>
                    <a:lnTo>
                      <a:pt x="86" y="734"/>
                    </a:lnTo>
                    <a:lnTo>
                      <a:pt x="87" y="790"/>
                    </a:lnTo>
                    <a:lnTo>
                      <a:pt x="94" y="843"/>
                    </a:lnTo>
                    <a:lnTo>
                      <a:pt x="105" y="895"/>
                    </a:lnTo>
                    <a:lnTo>
                      <a:pt x="225" y="856"/>
                    </a:lnTo>
                    <a:lnTo>
                      <a:pt x="238" y="854"/>
                    </a:lnTo>
                    <a:lnTo>
                      <a:pt x="251" y="856"/>
                    </a:lnTo>
                    <a:lnTo>
                      <a:pt x="262" y="862"/>
                    </a:lnTo>
                    <a:lnTo>
                      <a:pt x="272" y="871"/>
                    </a:lnTo>
                    <a:lnTo>
                      <a:pt x="278" y="883"/>
                    </a:lnTo>
                    <a:lnTo>
                      <a:pt x="280" y="896"/>
                    </a:lnTo>
                    <a:lnTo>
                      <a:pt x="278" y="910"/>
                    </a:lnTo>
                    <a:lnTo>
                      <a:pt x="272" y="922"/>
                    </a:lnTo>
                    <a:lnTo>
                      <a:pt x="263" y="930"/>
                    </a:lnTo>
                    <a:lnTo>
                      <a:pt x="251" y="936"/>
                    </a:lnTo>
                    <a:lnTo>
                      <a:pt x="132" y="976"/>
                    </a:lnTo>
                    <a:lnTo>
                      <a:pt x="158" y="1034"/>
                    </a:lnTo>
                    <a:lnTo>
                      <a:pt x="191" y="1091"/>
                    </a:lnTo>
                    <a:lnTo>
                      <a:pt x="230" y="1143"/>
                    </a:lnTo>
                    <a:lnTo>
                      <a:pt x="272" y="1190"/>
                    </a:lnTo>
                    <a:lnTo>
                      <a:pt x="320" y="1235"/>
                    </a:lnTo>
                    <a:lnTo>
                      <a:pt x="394" y="1133"/>
                    </a:lnTo>
                    <a:lnTo>
                      <a:pt x="404" y="1124"/>
                    </a:lnTo>
                    <a:lnTo>
                      <a:pt x="415" y="1117"/>
                    </a:lnTo>
                    <a:lnTo>
                      <a:pt x="428" y="1115"/>
                    </a:lnTo>
                    <a:lnTo>
                      <a:pt x="441" y="1117"/>
                    </a:lnTo>
                    <a:lnTo>
                      <a:pt x="453" y="1124"/>
                    </a:lnTo>
                    <a:lnTo>
                      <a:pt x="462" y="1133"/>
                    </a:lnTo>
                    <a:lnTo>
                      <a:pt x="468" y="1144"/>
                    </a:lnTo>
                    <a:lnTo>
                      <a:pt x="470" y="1157"/>
                    </a:lnTo>
                    <a:lnTo>
                      <a:pt x="468" y="1171"/>
                    </a:lnTo>
                    <a:lnTo>
                      <a:pt x="462" y="1183"/>
                    </a:lnTo>
                    <a:lnTo>
                      <a:pt x="388" y="1284"/>
                    </a:lnTo>
                    <a:lnTo>
                      <a:pt x="444" y="1316"/>
                    </a:lnTo>
                    <a:lnTo>
                      <a:pt x="502" y="1341"/>
                    </a:lnTo>
                    <a:lnTo>
                      <a:pt x="563" y="1362"/>
                    </a:lnTo>
                    <a:lnTo>
                      <a:pt x="626" y="1375"/>
                    </a:lnTo>
                    <a:lnTo>
                      <a:pt x="693" y="1383"/>
                    </a:lnTo>
                    <a:lnTo>
                      <a:pt x="693" y="1258"/>
                    </a:lnTo>
                    <a:lnTo>
                      <a:pt x="696" y="1241"/>
                    </a:lnTo>
                    <a:lnTo>
                      <a:pt x="705" y="1227"/>
                    </a:lnTo>
                    <a:lnTo>
                      <a:pt x="718" y="1218"/>
                    </a:lnTo>
                    <a:lnTo>
                      <a:pt x="735" y="1215"/>
                    </a:lnTo>
                    <a:lnTo>
                      <a:pt x="752" y="1218"/>
                    </a:lnTo>
                    <a:lnTo>
                      <a:pt x="765" y="1227"/>
                    </a:lnTo>
                    <a:lnTo>
                      <a:pt x="774" y="1241"/>
                    </a:lnTo>
                    <a:lnTo>
                      <a:pt x="777" y="1258"/>
                    </a:lnTo>
                    <a:lnTo>
                      <a:pt x="777" y="1383"/>
                    </a:lnTo>
                    <a:lnTo>
                      <a:pt x="844" y="1375"/>
                    </a:lnTo>
                    <a:lnTo>
                      <a:pt x="907" y="1362"/>
                    </a:lnTo>
                    <a:lnTo>
                      <a:pt x="968" y="1341"/>
                    </a:lnTo>
                    <a:lnTo>
                      <a:pt x="1026" y="1316"/>
                    </a:lnTo>
                    <a:lnTo>
                      <a:pt x="1082" y="1284"/>
                    </a:lnTo>
                    <a:lnTo>
                      <a:pt x="1008" y="1183"/>
                    </a:lnTo>
                    <a:lnTo>
                      <a:pt x="1002" y="1171"/>
                    </a:lnTo>
                    <a:lnTo>
                      <a:pt x="1000" y="1157"/>
                    </a:lnTo>
                    <a:lnTo>
                      <a:pt x="1002" y="1144"/>
                    </a:lnTo>
                    <a:lnTo>
                      <a:pt x="1008" y="1133"/>
                    </a:lnTo>
                    <a:lnTo>
                      <a:pt x="1017" y="1124"/>
                    </a:lnTo>
                    <a:lnTo>
                      <a:pt x="1029" y="1117"/>
                    </a:lnTo>
                    <a:lnTo>
                      <a:pt x="1042" y="1115"/>
                    </a:lnTo>
                    <a:lnTo>
                      <a:pt x="1055" y="1117"/>
                    </a:lnTo>
                    <a:lnTo>
                      <a:pt x="1066" y="1124"/>
                    </a:lnTo>
                    <a:lnTo>
                      <a:pt x="1076" y="1133"/>
                    </a:lnTo>
                    <a:lnTo>
                      <a:pt x="1150" y="1235"/>
                    </a:lnTo>
                    <a:lnTo>
                      <a:pt x="1198" y="1190"/>
                    </a:lnTo>
                    <a:lnTo>
                      <a:pt x="1240" y="1143"/>
                    </a:lnTo>
                    <a:lnTo>
                      <a:pt x="1279" y="1091"/>
                    </a:lnTo>
                    <a:lnTo>
                      <a:pt x="1312" y="1034"/>
                    </a:lnTo>
                    <a:lnTo>
                      <a:pt x="1338" y="976"/>
                    </a:lnTo>
                    <a:lnTo>
                      <a:pt x="1219" y="936"/>
                    </a:lnTo>
                    <a:lnTo>
                      <a:pt x="1207" y="930"/>
                    </a:lnTo>
                    <a:lnTo>
                      <a:pt x="1198" y="922"/>
                    </a:lnTo>
                    <a:lnTo>
                      <a:pt x="1192" y="910"/>
                    </a:lnTo>
                    <a:lnTo>
                      <a:pt x="1190" y="896"/>
                    </a:lnTo>
                    <a:lnTo>
                      <a:pt x="1192" y="883"/>
                    </a:lnTo>
                    <a:lnTo>
                      <a:pt x="1198" y="871"/>
                    </a:lnTo>
                    <a:lnTo>
                      <a:pt x="1208" y="862"/>
                    </a:lnTo>
                    <a:lnTo>
                      <a:pt x="1219" y="856"/>
                    </a:lnTo>
                    <a:lnTo>
                      <a:pt x="1232" y="854"/>
                    </a:lnTo>
                    <a:lnTo>
                      <a:pt x="1245" y="856"/>
                    </a:lnTo>
                    <a:lnTo>
                      <a:pt x="1365" y="895"/>
                    </a:lnTo>
                    <a:lnTo>
                      <a:pt x="1376" y="843"/>
                    </a:lnTo>
                    <a:lnTo>
                      <a:pt x="1383" y="790"/>
                    </a:lnTo>
                    <a:lnTo>
                      <a:pt x="1384" y="734"/>
                    </a:lnTo>
                    <a:lnTo>
                      <a:pt x="1383" y="680"/>
                    </a:lnTo>
                    <a:lnTo>
                      <a:pt x="1376" y="627"/>
                    </a:lnTo>
                    <a:lnTo>
                      <a:pt x="1365" y="575"/>
                    </a:lnTo>
                    <a:lnTo>
                      <a:pt x="1245" y="613"/>
                    </a:lnTo>
                    <a:lnTo>
                      <a:pt x="1239" y="616"/>
                    </a:lnTo>
                    <a:lnTo>
                      <a:pt x="1232" y="616"/>
                    </a:lnTo>
                    <a:lnTo>
                      <a:pt x="1219" y="613"/>
                    </a:lnTo>
                    <a:lnTo>
                      <a:pt x="1208" y="607"/>
                    </a:lnTo>
                    <a:lnTo>
                      <a:pt x="1198" y="599"/>
                    </a:lnTo>
                    <a:lnTo>
                      <a:pt x="1192" y="587"/>
                    </a:lnTo>
                    <a:lnTo>
                      <a:pt x="1190" y="573"/>
                    </a:lnTo>
                    <a:lnTo>
                      <a:pt x="1192" y="560"/>
                    </a:lnTo>
                    <a:lnTo>
                      <a:pt x="1198" y="548"/>
                    </a:lnTo>
                    <a:lnTo>
                      <a:pt x="1207" y="540"/>
                    </a:lnTo>
                    <a:lnTo>
                      <a:pt x="1219" y="533"/>
                    </a:lnTo>
                    <a:lnTo>
                      <a:pt x="1338" y="494"/>
                    </a:lnTo>
                    <a:lnTo>
                      <a:pt x="1312" y="434"/>
                    </a:lnTo>
                    <a:lnTo>
                      <a:pt x="1279" y="379"/>
                    </a:lnTo>
                    <a:lnTo>
                      <a:pt x="1240" y="327"/>
                    </a:lnTo>
                    <a:lnTo>
                      <a:pt x="1198" y="278"/>
                    </a:lnTo>
                    <a:lnTo>
                      <a:pt x="1150" y="235"/>
                    </a:lnTo>
                    <a:lnTo>
                      <a:pt x="1076" y="336"/>
                    </a:lnTo>
                    <a:lnTo>
                      <a:pt x="1066" y="346"/>
                    </a:lnTo>
                    <a:lnTo>
                      <a:pt x="1055" y="352"/>
                    </a:lnTo>
                    <a:lnTo>
                      <a:pt x="1042" y="355"/>
                    </a:lnTo>
                    <a:lnTo>
                      <a:pt x="1029" y="352"/>
                    </a:lnTo>
                    <a:lnTo>
                      <a:pt x="1017" y="346"/>
                    </a:lnTo>
                    <a:lnTo>
                      <a:pt x="1008" y="336"/>
                    </a:lnTo>
                    <a:lnTo>
                      <a:pt x="1002" y="324"/>
                    </a:lnTo>
                    <a:lnTo>
                      <a:pt x="1000" y="312"/>
                    </a:lnTo>
                    <a:lnTo>
                      <a:pt x="1002" y="299"/>
                    </a:lnTo>
                    <a:lnTo>
                      <a:pt x="1008" y="287"/>
                    </a:lnTo>
                    <a:lnTo>
                      <a:pt x="1082" y="185"/>
                    </a:lnTo>
                    <a:lnTo>
                      <a:pt x="1026" y="154"/>
                    </a:lnTo>
                    <a:lnTo>
                      <a:pt x="968" y="128"/>
                    </a:lnTo>
                    <a:lnTo>
                      <a:pt x="907" y="108"/>
                    </a:lnTo>
                    <a:lnTo>
                      <a:pt x="844" y="95"/>
                    </a:lnTo>
                    <a:lnTo>
                      <a:pt x="777" y="86"/>
                    </a:lnTo>
                    <a:close/>
                    <a:moveTo>
                      <a:pt x="735" y="0"/>
                    </a:moveTo>
                    <a:lnTo>
                      <a:pt x="803" y="4"/>
                    </a:lnTo>
                    <a:lnTo>
                      <a:pt x="868" y="12"/>
                    </a:lnTo>
                    <a:lnTo>
                      <a:pt x="932" y="27"/>
                    </a:lnTo>
                    <a:lnTo>
                      <a:pt x="994" y="47"/>
                    </a:lnTo>
                    <a:lnTo>
                      <a:pt x="1053" y="73"/>
                    </a:lnTo>
                    <a:lnTo>
                      <a:pt x="1110" y="103"/>
                    </a:lnTo>
                    <a:lnTo>
                      <a:pt x="1163" y="138"/>
                    </a:lnTo>
                    <a:lnTo>
                      <a:pt x="1167" y="141"/>
                    </a:lnTo>
                    <a:lnTo>
                      <a:pt x="1170" y="144"/>
                    </a:lnTo>
                    <a:lnTo>
                      <a:pt x="1223" y="186"/>
                    </a:lnTo>
                    <a:lnTo>
                      <a:pt x="1272" y="234"/>
                    </a:lnTo>
                    <a:lnTo>
                      <a:pt x="1315" y="284"/>
                    </a:lnTo>
                    <a:lnTo>
                      <a:pt x="1354" y="340"/>
                    </a:lnTo>
                    <a:lnTo>
                      <a:pt x="1388" y="399"/>
                    </a:lnTo>
                    <a:lnTo>
                      <a:pt x="1417" y="461"/>
                    </a:lnTo>
                    <a:lnTo>
                      <a:pt x="1439" y="526"/>
                    </a:lnTo>
                    <a:lnTo>
                      <a:pt x="1456" y="593"/>
                    </a:lnTo>
                    <a:lnTo>
                      <a:pt x="1467" y="663"/>
                    </a:lnTo>
                    <a:lnTo>
                      <a:pt x="1470" y="734"/>
                    </a:lnTo>
                    <a:lnTo>
                      <a:pt x="1467" y="807"/>
                    </a:lnTo>
                    <a:lnTo>
                      <a:pt x="1456" y="877"/>
                    </a:lnTo>
                    <a:lnTo>
                      <a:pt x="1439" y="943"/>
                    </a:lnTo>
                    <a:lnTo>
                      <a:pt x="1417" y="1009"/>
                    </a:lnTo>
                    <a:lnTo>
                      <a:pt x="1388" y="1070"/>
                    </a:lnTo>
                    <a:lnTo>
                      <a:pt x="1354" y="1130"/>
                    </a:lnTo>
                    <a:lnTo>
                      <a:pt x="1315" y="1185"/>
                    </a:lnTo>
                    <a:lnTo>
                      <a:pt x="1272" y="1236"/>
                    </a:lnTo>
                    <a:lnTo>
                      <a:pt x="1223" y="1283"/>
                    </a:lnTo>
                    <a:lnTo>
                      <a:pt x="1170" y="1325"/>
                    </a:lnTo>
                    <a:lnTo>
                      <a:pt x="1167" y="1329"/>
                    </a:lnTo>
                    <a:lnTo>
                      <a:pt x="1163" y="1331"/>
                    </a:lnTo>
                    <a:lnTo>
                      <a:pt x="1110" y="1367"/>
                    </a:lnTo>
                    <a:lnTo>
                      <a:pt x="1054" y="1397"/>
                    </a:lnTo>
                    <a:lnTo>
                      <a:pt x="995" y="1422"/>
                    </a:lnTo>
                    <a:lnTo>
                      <a:pt x="933" y="1443"/>
                    </a:lnTo>
                    <a:lnTo>
                      <a:pt x="869" y="1457"/>
                    </a:lnTo>
                    <a:lnTo>
                      <a:pt x="803" y="1466"/>
                    </a:lnTo>
                    <a:lnTo>
                      <a:pt x="734" y="1469"/>
                    </a:lnTo>
                    <a:lnTo>
                      <a:pt x="667" y="1466"/>
                    </a:lnTo>
                    <a:lnTo>
                      <a:pt x="601" y="1457"/>
                    </a:lnTo>
                    <a:lnTo>
                      <a:pt x="537" y="1443"/>
                    </a:lnTo>
                    <a:lnTo>
                      <a:pt x="475" y="1422"/>
                    </a:lnTo>
                    <a:lnTo>
                      <a:pt x="416" y="1397"/>
                    </a:lnTo>
                    <a:lnTo>
                      <a:pt x="360" y="1367"/>
                    </a:lnTo>
                    <a:lnTo>
                      <a:pt x="307" y="1331"/>
                    </a:lnTo>
                    <a:lnTo>
                      <a:pt x="303" y="1329"/>
                    </a:lnTo>
                    <a:lnTo>
                      <a:pt x="300" y="1325"/>
                    </a:lnTo>
                    <a:lnTo>
                      <a:pt x="247" y="1283"/>
                    </a:lnTo>
                    <a:lnTo>
                      <a:pt x="198" y="1236"/>
                    </a:lnTo>
                    <a:lnTo>
                      <a:pt x="155" y="1185"/>
                    </a:lnTo>
                    <a:lnTo>
                      <a:pt x="116" y="1130"/>
                    </a:lnTo>
                    <a:lnTo>
                      <a:pt x="82" y="1070"/>
                    </a:lnTo>
                    <a:lnTo>
                      <a:pt x="53" y="1009"/>
                    </a:lnTo>
                    <a:lnTo>
                      <a:pt x="31" y="943"/>
                    </a:lnTo>
                    <a:lnTo>
                      <a:pt x="14" y="877"/>
                    </a:lnTo>
                    <a:lnTo>
                      <a:pt x="4" y="807"/>
                    </a:lnTo>
                    <a:lnTo>
                      <a:pt x="0" y="734"/>
                    </a:lnTo>
                    <a:lnTo>
                      <a:pt x="4" y="663"/>
                    </a:lnTo>
                    <a:lnTo>
                      <a:pt x="14" y="593"/>
                    </a:lnTo>
                    <a:lnTo>
                      <a:pt x="31" y="526"/>
                    </a:lnTo>
                    <a:lnTo>
                      <a:pt x="53" y="461"/>
                    </a:lnTo>
                    <a:lnTo>
                      <a:pt x="82" y="399"/>
                    </a:lnTo>
                    <a:lnTo>
                      <a:pt x="116" y="340"/>
                    </a:lnTo>
                    <a:lnTo>
                      <a:pt x="155" y="284"/>
                    </a:lnTo>
                    <a:lnTo>
                      <a:pt x="198" y="234"/>
                    </a:lnTo>
                    <a:lnTo>
                      <a:pt x="247" y="186"/>
                    </a:lnTo>
                    <a:lnTo>
                      <a:pt x="300" y="144"/>
                    </a:lnTo>
                    <a:lnTo>
                      <a:pt x="303" y="141"/>
                    </a:lnTo>
                    <a:lnTo>
                      <a:pt x="307" y="138"/>
                    </a:lnTo>
                    <a:lnTo>
                      <a:pt x="360" y="103"/>
                    </a:lnTo>
                    <a:lnTo>
                      <a:pt x="417" y="73"/>
                    </a:lnTo>
                    <a:lnTo>
                      <a:pt x="476" y="47"/>
                    </a:lnTo>
                    <a:lnTo>
                      <a:pt x="538" y="27"/>
                    </a:lnTo>
                    <a:lnTo>
                      <a:pt x="602" y="12"/>
                    </a:lnTo>
                    <a:lnTo>
                      <a:pt x="667" y="4"/>
                    </a:lnTo>
                    <a:lnTo>
                      <a:pt x="7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6" name="Freeform 8">
                <a:extLst>
                  <a:ext uri="{FF2B5EF4-FFF2-40B4-BE49-F238E27FC236}">
                    <a16:creationId xmlns:a16="http://schemas.microsoft.com/office/drawing/2014/main" id="{526F4E81-DC39-0BC6-C24D-AE95993F2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113" y="3060701"/>
                <a:ext cx="231775" cy="204788"/>
              </a:xfrm>
              <a:custGeom>
                <a:avLst/>
                <a:gdLst>
                  <a:gd name="T0" fmla="*/ 414 w 728"/>
                  <a:gd name="T1" fmla="*/ 3 h 644"/>
                  <a:gd name="T2" fmla="*/ 505 w 728"/>
                  <a:gd name="T3" fmla="*/ 29 h 644"/>
                  <a:gd name="T4" fmla="*/ 586 w 728"/>
                  <a:gd name="T5" fmla="*/ 76 h 644"/>
                  <a:gd name="T6" fmla="*/ 653 w 728"/>
                  <a:gd name="T7" fmla="*/ 141 h 644"/>
                  <a:gd name="T8" fmla="*/ 700 w 728"/>
                  <a:gd name="T9" fmla="*/ 222 h 644"/>
                  <a:gd name="T10" fmla="*/ 726 w 728"/>
                  <a:gd name="T11" fmla="*/ 315 h 644"/>
                  <a:gd name="T12" fmla="*/ 728 w 728"/>
                  <a:gd name="T13" fmla="*/ 602 h 644"/>
                  <a:gd name="T14" fmla="*/ 716 w 728"/>
                  <a:gd name="T15" fmla="*/ 632 h 644"/>
                  <a:gd name="T16" fmla="*/ 686 w 728"/>
                  <a:gd name="T17" fmla="*/ 644 h 644"/>
                  <a:gd name="T18" fmla="*/ 657 w 728"/>
                  <a:gd name="T19" fmla="*/ 632 h 644"/>
                  <a:gd name="T20" fmla="*/ 643 w 728"/>
                  <a:gd name="T21" fmla="*/ 602 h 644"/>
                  <a:gd name="T22" fmla="*/ 640 w 728"/>
                  <a:gd name="T23" fmla="*/ 319 h 644"/>
                  <a:gd name="T24" fmla="*/ 612 w 728"/>
                  <a:gd name="T25" fmla="*/ 235 h 644"/>
                  <a:gd name="T26" fmla="*/ 561 w 728"/>
                  <a:gd name="T27" fmla="*/ 167 h 644"/>
                  <a:gd name="T28" fmla="*/ 492 w 728"/>
                  <a:gd name="T29" fmla="*/ 116 h 644"/>
                  <a:gd name="T30" fmla="*/ 409 w 728"/>
                  <a:gd name="T31" fmla="*/ 88 h 644"/>
                  <a:gd name="T32" fmla="*/ 319 w 728"/>
                  <a:gd name="T33" fmla="*/ 88 h 644"/>
                  <a:gd name="T34" fmla="*/ 236 w 728"/>
                  <a:gd name="T35" fmla="*/ 116 h 644"/>
                  <a:gd name="T36" fmla="*/ 167 w 728"/>
                  <a:gd name="T37" fmla="*/ 167 h 644"/>
                  <a:gd name="T38" fmla="*/ 116 w 728"/>
                  <a:gd name="T39" fmla="*/ 235 h 644"/>
                  <a:gd name="T40" fmla="*/ 88 w 728"/>
                  <a:gd name="T41" fmla="*/ 319 h 644"/>
                  <a:gd name="T42" fmla="*/ 85 w 728"/>
                  <a:gd name="T43" fmla="*/ 602 h 644"/>
                  <a:gd name="T44" fmla="*/ 71 w 728"/>
                  <a:gd name="T45" fmla="*/ 632 h 644"/>
                  <a:gd name="T46" fmla="*/ 42 w 728"/>
                  <a:gd name="T47" fmla="*/ 644 h 644"/>
                  <a:gd name="T48" fmla="*/ 12 w 728"/>
                  <a:gd name="T49" fmla="*/ 632 h 644"/>
                  <a:gd name="T50" fmla="*/ 0 w 728"/>
                  <a:gd name="T51" fmla="*/ 602 h 644"/>
                  <a:gd name="T52" fmla="*/ 2 w 728"/>
                  <a:gd name="T53" fmla="*/ 315 h 644"/>
                  <a:gd name="T54" fmla="*/ 28 w 728"/>
                  <a:gd name="T55" fmla="*/ 222 h 644"/>
                  <a:gd name="T56" fmla="*/ 75 w 728"/>
                  <a:gd name="T57" fmla="*/ 141 h 644"/>
                  <a:gd name="T58" fmla="*/ 142 w 728"/>
                  <a:gd name="T59" fmla="*/ 76 h 644"/>
                  <a:gd name="T60" fmla="*/ 223 w 728"/>
                  <a:gd name="T61" fmla="*/ 29 h 644"/>
                  <a:gd name="T62" fmla="*/ 314 w 728"/>
                  <a:gd name="T63" fmla="*/ 3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8" h="644">
                    <a:moveTo>
                      <a:pt x="364" y="0"/>
                    </a:moveTo>
                    <a:lnTo>
                      <a:pt x="414" y="3"/>
                    </a:lnTo>
                    <a:lnTo>
                      <a:pt x="461" y="13"/>
                    </a:lnTo>
                    <a:lnTo>
                      <a:pt x="505" y="29"/>
                    </a:lnTo>
                    <a:lnTo>
                      <a:pt x="548" y="49"/>
                    </a:lnTo>
                    <a:lnTo>
                      <a:pt x="586" y="76"/>
                    </a:lnTo>
                    <a:lnTo>
                      <a:pt x="622" y="106"/>
                    </a:lnTo>
                    <a:lnTo>
                      <a:pt x="653" y="141"/>
                    </a:lnTo>
                    <a:lnTo>
                      <a:pt x="678" y="180"/>
                    </a:lnTo>
                    <a:lnTo>
                      <a:pt x="700" y="222"/>
                    </a:lnTo>
                    <a:lnTo>
                      <a:pt x="716" y="267"/>
                    </a:lnTo>
                    <a:lnTo>
                      <a:pt x="726" y="315"/>
                    </a:lnTo>
                    <a:lnTo>
                      <a:pt x="728" y="364"/>
                    </a:lnTo>
                    <a:lnTo>
                      <a:pt x="728" y="602"/>
                    </a:lnTo>
                    <a:lnTo>
                      <a:pt x="726" y="619"/>
                    </a:lnTo>
                    <a:lnTo>
                      <a:pt x="716" y="632"/>
                    </a:lnTo>
                    <a:lnTo>
                      <a:pt x="703" y="642"/>
                    </a:lnTo>
                    <a:lnTo>
                      <a:pt x="686" y="644"/>
                    </a:lnTo>
                    <a:lnTo>
                      <a:pt x="670" y="642"/>
                    </a:lnTo>
                    <a:lnTo>
                      <a:pt x="657" y="632"/>
                    </a:lnTo>
                    <a:lnTo>
                      <a:pt x="647" y="619"/>
                    </a:lnTo>
                    <a:lnTo>
                      <a:pt x="643" y="602"/>
                    </a:lnTo>
                    <a:lnTo>
                      <a:pt x="643" y="364"/>
                    </a:lnTo>
                    <a:lnTo>
                      <a:pt x="640" y="319"/>
                    </a:lnTo>
                    <a:lnTo>
                      <a:pt x="629" y="275"/>
                    </a:lnTo>
                    <a:lnTo>
                      <a:pt x="612" y="235"/>
                    </a:lnTo>
                    <a:lnTo>
                      <a:pt x="590" y="199"/>
                    </a:lnTo>
                    <a:lnTo>
                      <a:pt x="561" y="167"/>
                    </a:lnTo>
                    <a:lnTo>
                      <a:pt x="530" y="139"/>
                    </a:lnTo>
                    <a:lnTo>
                      <a:pt x="492" y="116"/>
                    </a:lnTo>
                    <a:lnTo>
                      <a:pt x="452" y="99"/>
                    </a:lnTo>
                    <a:lnTo>
                      <a:pt x="409" y="88"/>
                    </a:lnTo>
                    <a:lnTo>
                      <a:pt x="364" y="84"/>
                    </a:lnTo>
                    <a:lnTo>
                      <a:pt x="319" y="88"/>
                    </a:lnTo>
                    <a:lnTo>
                      <a:pt x="276" y="99"/>
                    </a:lnTo>
                    <a:lnTo>
                      <a:pt x="236" y="116"/>
                    </a:lnTo>
                    <a:lnTo>
                      <a:pt x="198" y="139"/>
                    </a:lnTo>
                    <a:lnTo>
                      <a:pt x="167" y="167"/>
                    </a:lnTo>
                    <a:lnTo>
                      <a:pt x="138" y="199"/>
                    </a:lnTo>
                    <a:lnTo>
                      <a:pt x="116" y="235"/>
                    </a:lnTo>
                    <a:lnTo>
                      <a:pt x="99" y="275"/>
                    </a:lnTo>
                    <a:lnTo>
                      <a:pt x="88" y="319"/>
                    </a:lnTo>
                    <a:lnTo>
                      <a:pt x="85" y="364"/>
                    </a:lnTo>
                    <a:lnTo>
                      <a:pt x="85" y="602"/>
                    </a:lnTo>
                    <a:lnTo>
                      <a:pt x="81" y="619"/>
                    </a:lnTo>
                    <a:lnTo>
                      <a:pt x="71" y="632"/>
                    </a:lnTo>
                    <a:lnTo>
                      <a:pt x="58" y="642"/>
                    </a:lnTo>
                    <a:lnTo>
                      <a:pt x="42" y="644"/>
                    </a:lnTo>
                    <a:lnTo>
                      <a:pt x="25" y="642"/>
                    </a:lnTo>
                    <a:lnTo>
                      <a:pt x="12" y="632"/>
                    </a:lnTo>
                    <a:lnTo>
                      <a:pt x="2" y="619"/>
                    </a:lnTo>
                    <a:lnTo>
                      <a:pt x="0" y="602"/>
                    </a:lnTo>
                    <a:lnTo>
                      <a:pt x="0" y="364"/>
                    </a:lnTo>
                    <a:lnTo>
                      <a:pt x="2" y="315"/>
                    </a:lnTo>
                    <a:lnTo>
                      <a:pt x="12" y="267"/>
                    </a:lnTo>
                    <a:lnTo>
                      <a:pt x="28" y="222"/>
                    </a:lnTo>
                    <a:lnTo>
                      <a:pt x="50" y="180"/>
                    </a:lnTo>
                    <a:lnTo>
                      <a:pt x="75" y="141"/>
                    </a:lnTo>
                    <a:lnTo>
                      <a:pt x="106" y="106"/>
                    </a:lnTo>
                    <a:lnTo>
                      <a:pt x="142" y="76"/>
                    </a:lnTo>
                    <a:lnTo>
                      <a:pt x="180" y="49"/>
                    </a:lnTo>
                    <a:lnTo>
                      <a:pt x="223" y="29"/>
                    </a:lnTo>
                    <a:lnTo>
                      <a:pt x="267" y="13"/>
                    </a:lnTo>
                    <a:lnTo>
                      <a:pt x="314" y="3"/>
                    </a:lnTo>
                    <a:lnTo>
                      <a:pt x="3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7" name="Freeform 9">
                <a:extLst>
                  <a:ext uri="{FF2B5EF4-FFF2-40B4-BE49-F238E27FC236}">
                    <a16:creationId xmlns:a16="http://schemas.microsoft.com/office/drawing/2014/main" id="{313E9924-6F69-813E-7815-F742ADF28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0588" y="3438526"/>
                <a:ext cx="250825" cy="247650"/>
              </a:xfrm>
              <a:custGeom>
                <a:avLst/>
                <a:gdLst>
                  <a:gd name="T0" fmla="*/ 448 w 790"/>
                  <a:gd name="T1" fmla="*/ 3 h 781"/>
                  <a:gd name="T2" fmla="*/ 549 w 790"/>
                  <a:gd name="T3" fmla="*/ 31 h 781"/>
                  <a:gd name="T4" fmla="*/ 637 w 790"/>
                  <a:gd name="T5" fmla="*/ 83 h 781"/>
                  <a:gd name="T6" fmla="*/ 708 w 790"/>
                  <a:gd name="T7" fmla="*/ 155 h 781"/>
                  <a:gd name="T8" fmla="*/ 759 w 790"/>
                  <a:gd name="T9" fmla="*/ 242 h 781"/>
                  <a:gd name="T10" fmla="*/ 787 w 790"/>
                  <a:gd name="T11" fmla="*/ 342 h 781"/>
                  <a:gd name="T12" fmla="*/ 788 w 790"/>
                  <a:gd name="T13" fmla="*/ 445 h 781"/>
                  <a:gd name="T14" fmla="*/ 764 w 790"/>
                  <a:gd name="T15" fmla="*/ 538 h 781"/>
                  <a:gd name="T16" fmla="*/ 720 w 790"/>
                  <a:gd name="T17" fmla="*/ 621 h 781"/>
                  <a:gd name="T18" fmla="*/ 659 w 790"/>
                  <a:gd name="T19" fmla="*/ 691 h 781"/>
                  <a:gd name="T20" fmla="*/ 581 w 790"/>
                  <a:gd name="T21" fmla="*/ 745 h 781"/>
                  <a:gd name="T22" fmla="*/ 491 w 790"/>
                  <a:gd name="T23" fmla="*/ 780 h 781"/>
                  <a:gd name="T24" fmla="*/ 480 w 790"/>
                  <a:gd name="T25" fmla="*/ 781 h 781"/>
                  <a:gd name="T26" fmla="*/ 454 w 790"/>
                  <a:gd name="T27" fmla="*/ 772 h 781"/>
                  <a:gd name="T28" fmla="*/ 439 w 790"/>
                  <a:gd name="T29" fmla="*/ 748 h 781"/>
                  <a:gd name="T30" fmla="*/ 439 w 790"/>
                  <a:gd name="T31" fmla="*/ 730 h 781"/>
                  <a:gd name="T32" fmla="*/ 455 w 790"/>
                  <a:gd name="T33" fmla="*/ 705 h 781"/>
                  <a:gd name="T34" fmla="*/ 510 w 790"/>
                  <a:gd name="T35" fmla="*/ 684 h 781"/>
                  <a:gd name="T36" fmla="*/ 582 w 790"/>
                  <a:gd name="T37" fmla="*/ 644 h 781"/>
                  <a:gd name="T38" fmla="*/ 639 w 790"/>
                  <a:gd name="T39" fmla="*/ 587 h 781"/>
                  <a:gd name="T40" fmla="*/ 682 w 790"/>
                  <a:gd name="T41" fmla="*/ 517 h 781"/>
                  <a:gd name="T42" fmla="*/ 703 w 790"/>
                  <a:gd name="T43" fmla="*/ 438 h 781"/>
                  <a:gd name="T44" fmla="*/ 702 w 790"/>
                  <a:gd name="T45" fmla="*/ 350 h 781"/>
                  <a:gd name="T46" fmla="*/ 677 w 790"/>
                  <a:gd name="T47" fmla="*/ 265 h 781"/>
                  <a:gd name="T48" fmla="*/ 630 w 790"/>
                  <a:gd name="T49" fmla="*/ 192 h 781"/>
                  <a:gd name="T50" fmla="*/ 564 w 790"/>
                  <a:gd name="T51" fmla="*/ 135 h 781"/>
                  <a:gd name="T52" fmla="*/ 484 w 790"/>
                  <a:gd name="T53" fmla="*/ 98 h 781"/>
                  <a:gd name="T54" fmla="*/ 395 w 790"/>
                  <a:gd name="T55" fmla="*/ 84 h 781"/>
                  <a:gd name="T56" fmla="*/ 306 w 790"/>
                  <a:gd name="T57" fmla="*/ 98 h 781"/>
                  <a:gd name="T58" fmla="*/ 226 w 790"/>
                  <a:gd name="T59" fmla="*/ 135 h 781"/>
                  <a:gd name="T60" fmla="*/ 160 w 790"/>
                  <a:gd name="T61" fmla="*/ 192 h 781"/>
                  <a:gd name="T62" fmla="*/ 113 w 790"/>
                  <a:gd name="T63" fmla="*/ 265 h 781"/>
                  <a:gd name="T64" fmla="*/ 88 w 790"/>
                  <a:gd name="T65" fmla="*/ 350 h 781"/>
                  <a:gd name="T66" fmla="*/ 87 w 790"/>
                  <a:gd name="T67" fmla="*/ 438 h 781"/>
                  <a:gd name="T68" fmla="*/ 108 w 790"/>
                  <a:gd name="T69" fmla="*/ 517 h 781"/>
                  <a:gd name="T70" fmla="*/ 151 w 790"/>
                  <a:gd name="T71" fmla="*/ 587 h 781"/>
                  <a:gd name="T72" fmla="*/ 208 w 790"/>
                  <a:gd name="T73" fmla="*/ 644 h 781"/>
                  <a:gd name="T74" fmla="*/ 280 w 790"/>
                  <a:gd name="T75" fmla="*/ 684 h 781"/>
                  <a:gd name="T76" fmla="*/ 335 w 790"/>
                  <a:gd name="T77" fmla="*/ 705 h 781"/>
                  <a:gd name="T78" fmla="*/ 351 w 790"/>
                  <a:gd name="T79" fmla="*/ 730 h 781"/>
                  <a:gd name="T80" fmla="*/ 351 w 790"/>
                  <a:gd name="T81" fmla="*/ 748 h 781"/>
                  <a:gd name="T82" fmla="*/ 337 w 790"/>
                  <a:gd name="T83" fmla="*/ 771 h 781"/>
                  <a:gd name="T84" fmla="*/ 314 w 790"/>
                  <a:gd name="T85" fmla="*/ 781 h 781"/>
                  <a:gd name="T86" fmla="*/ 254 w 790"/>
                  <a:gd name="T87" fmla="*/ 765 h 781"/>
                  <a:gd name="T88" fmla="*/ 169 w 790"/>
                  <a:gd name="T89" fmla="*/ 720 h 781"/>
                  <a:gd name="T90" fmla="*/ 99 w 790"/>
                  <a:gd name="T91" fmla="*/ 658 h 781"/>
                  <a:gd name="T92" fmla="*/ 46 w 790"/>
                  <a:gd name="T93" fmla="*/ 580 h 781"/>
                  <a:gd name="T94" fmla="*/ 12 w 790"/>
                  <a:gd name="T95" fmla="*/ 492 h 781"/>
                  <a:gd name="T96" fmla="*/ 0 w 790"/>
                  <a:gd name="T97" fmla="*/ 395 h 781"/>
                  <a:gd name="T98" fmla="*/ 14 w 790"/>
                  <a:gd name="T99" fmla="*/ 291 h 781"/>
                  <a:gd name="T100" fmla="*/ 54 w 790"/>
                  <a:gd name="T101" fmla="*/ 197 h 781"/>
                  <a:gd name="T102" fmla="*/ 116 w 790"/>
                  <a:gd name="T103" fmla="*/ 116 h 781"/>
                  <a:gd name="T104" fmla="*/ 196 w 790"/>
                  <a:gd name="T105" fmla="*/ 54 h 781"/>
                  <a:gd name="T106" fmla="*/ 290 w 790"/>
                  <a:gd name="T107" fmla="*/ 14 h 781"/>
                  <a:gd name="T108" fmla="*/ 395 w 790"/>
                  <a:gd name="T109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90" h="781">
                    <a:moveTo>
                      <a:pt x="395" y="0"/>
                    </a:moveTo>
                    <a:lnTo>
                      <a:pt x="448" y="3"/>
                    </a:lnTo>
                    <a:lnTo>
                      <a:pt x="500" y="14"/>
                    </a:lnTo>
                    <a:lnTo>
                      <a:pt x="549" y="31"/>
                    </a:lnTo>
                    <a:lnTo>
                      <a:pt x="595" y="54"/>
                    </a:lnTo>
                    <a:lnTo>
                      <a:pt x="637" y="83"/>
                    </a:lnTo>
                    <a:lnTo>
                      <a:pt x="674" y="116"/>
                    </a:lnTo>
                    <a:lnTo>
                      <a:pt x="708" y="155"/>
                    </a:lnTo>
                    <a:lnTo>
                      <a:pt x="736" y="197"/>
                    </a:lnTo>
                    <a:lnTo>
                      <a:pt x="759" y="242"/>
                    </a:lnTo>
                    <a:lnTo>
                      <a:pt x="776" y="291"/>
                    </a:lnTo>
                    <a:lnTo>
                      <a:pt x="787" y="342"/>
                    </a:lnTo>
                    <a:lnTo>
                      <a:pt x="790" y="395"/>
                    </a:lnTo>
                    <a:lnTo>
                      <a:pt x="788" y="445"/>
                    </a:lnTo>
                    <a:lnTo>
                      <a:pt x="778" y="492"/>
                    </a:lnTo>
                    <a:lnTo>
                      <a:pt x="764" y="538"/>
                    </a:lnTo>
                    <a:lnTo>
                      <a:pt x="744" y="580"/>
                    </a:lnTo>
                    <a:lnTo>
                      <a:pt x="720" y="621"/>
                    </a:lnTo>
                    <a:lnTo>
                      <a:pt x="691" y="658"/>
                    </a:lnTo>
                    <a:lnTo>
                      <a:pt x="659" y="691"/>
                    </a:lnTo>
                    <a:lnTo>
                      <a:pt x="621" y="720"/>
                    </a:lnTo>
                    <a:lnTo>
                      <a:pt x="581" y="745"/>
                    </a:lnTo>
                    <a:lnTo>
                      <a:pt x="536" y="765"/>
                    </a:lnTo>
                    <a:lnTo>
                      <a:pt x="491" y="780"/>
                    </a:lnTo>
                    <a:lnTo>
                      <a:pt x="484" y="781"/>
                    </a:lnTo>
                    <a:lnTo>
                      <a:pt x="480" y="781"/>
                    </a:lnTo>
                    <a:lnTo>
                      <a:pt x="466" y="778"/>
                    </a:lnTo>
                    <a:lnTo>
                      <a:pt x="454" y="772"/>
                    </a:lnTo>
                    <a:lnTo>
                      <a:pt x="445" y="762"/>
                    </a:lnTo>
                    <a:lnTo>
                      <a:pt x="439" y="748"/>
                    </a:lnTo>
                    <a:lnTo>
                      <a:pt x="439" y="746"/>
                    </a:lnTo>
                    <a:lnTo>
                      <a:pt x="439" y="730"/>
                    </a:lnTo>
                    <a:lnTo>
                      <a:pt x="445" y="716"/>
                    </a:lnTo>
                    <a:lnTo>
                      <a:pt x="455" y="705"/>
                    </a:lnTo>
                    <a:lnTo>
                      <a:pt x="470" y="697"/>
                    </a:lnTo>
                    <a:lnTo>
                      <a:pt x="510" y="684"/>
                    </a:lnTo>
                    <a:lnTo>
                      <a:pt x="547" y="666"/>
                    </a:lnTo>
                    <a:lnTo>
                      <a:pt x="582" y="644"/>
                    </a:lnTo>
                    <a:lnTo>
                      <a:pt x="613" y="618"/>
                    </a:lnTo>
                    <a:lnTo>
                      <a:pt x="639" y="587"/>
                    </a:lnTo>
                    <a:lnTo>
                      <a:pt x="662" y="554"/>
                    </a:lnTo>
                    <a:lnTo>
                      <a:pt x="682" y="517"/>
                    </a:lnTo>
                    <a:lnTo>
                      <a:pt x="695" y="479"/>
                    </a:lnTo>
                    <a:lnTo>
                      <a:pt x="703" y="438"/>
                    </a:lnTo>
                    <a:lnTo>
                      <a:pt x="706" y="395"/>
                    </a:lnTo>
                    <a:lnTo>
                      <a:pt x="702" y="350"/>
                    </a:lnTo>
                    <a:lnTo>
                      <a:pt x="692" y="306"/>
                    </a:lnTo>
                    <a:lnTo>
                      <a:pt x="677" y="265"/>
                    </a:lnTo>
                    <a:lnTo>
                      <a:pt x="656" y="227"/>
                    </a:lnTo>
                    <a:lnTo>
                      <a:pt x="630" y="192"/>
                    </a:lnTo>
                    <a:lnTo>
                      <a:pt x="599" y="162"/>
                    </a:lnTo>
                    <a:lnTo>
                      <a:pt x="564" y="135"/>
                    </a:lnTo>
                    <a:lnTo>
                      <a:pt x="526" y="113"/>
                    </a:lnTo>
                    <a:lnTo>
                      <a:pt x="484" y="98"/>
                    </a:lnTo>
                    <a:lnTo>
                      <a:pt x="441" y="88"/>
                    </a:lnTo>
                    <a:lnTo>
                      <a:pt x="395" y="84"/>
                    </a:lnTo>
                    <a:lnTo>
                      <a:pt x="349" y="88"/>
                    </a:lnTo>
                    <a:lnTo>
                      <a:pt x="306" y="98"/>
                    </a:lnTo>
                    <a:lnTo>
                      <a:pt x="264" y="113"/>
                    </a:lnTo>
                    <a:lnTo>
                      <a:pt x="226" y="135"/>
                    </a:lnTo>
                    <a:lnTo>
                      <a:pt x="191" y="162"/>
                    </a:lnTo>
                    <a:lnTo>
                      <a:pt x="160" y="192"/>
                    </a:lnTo>
                    <a:lnTo>
                      <a:pt x="134" y="227"/>
                    </a:lnTo>
                    <a:lnTo>
                      <a:pt x="113" y="265"/>
                    </a:lnTo>
                    <a:lnTo>
                      <a:pt x="98" y="306"/>
                    </a:lnTo>
                    <a:lnTo>
                      <a:pt x="88" y="350"/>
                    </a:lnTo>
                    <a:lnTo>
                      <a:pt x="84" y="395"/>
                    </a:lnTo>
                    <a:lnTo>
                      <a:pt x="87" y="438"/>
                    </a:lnTo>
                    <a:lnTo>
                      <a:pt x="95" y="479"/>
                    </a:lnTo>
                    <a:lnTo>
                      <a:pt x="108" y="517"/>
                    </a:lnTo>
                    <a:lnTo>
                      <a:pt x="128" y="554"/>
                    </a:lnTo>
                    <a:lnTo>
                      <a:pt x="151" y="587"/>
                    </a:lnTo>
                    <a:lnTo>
                      <a:pt x="177" y="618"/>
                    </a:lnTo>
                    <a:lnTo>
                      <a:pt x="208" y="644"/>
                    </a:lnTo>
                    <a:lnTo>
                      <a:pt x="243" y="666"/>
                    </a:lnTo>
                    <a:lnTo>
                      <a:pt x="280" y="684"/>
                    </a:lnTo>
                    <a:lnTo>
                      <a:pt x="320" y="697"/>
                    </a:lnTo>
                    <a:lnTo>
                      <a:pt x="335" y="705"/>
                    </a:lnTo>
                    <a:lnTo>
                      <a:pt x="345" y="716"/>
                    </a:lnTo>
                    <a:lnTo>
                      <a:pt x="351" y="730"/>
                    </a:lnTo>
                    <a:lnTo>
                      <a:pt x="351" y="746"/>
                    </a:lnTo>
                    <a:lnTo>
                      <a:pt x="351" y="748"/>
                    </a:lnTo>
                    <a:lnTo>
                      <a:pt x="347" y="762"/>
                    </a:lnTo>
                    <a:lnTo>
                      <a:pt x="337" y="771"/>
                    </a:lnTo>
                    <a:lnTo>
                      <a:pt x="326" y="777"/>
                    </a:lnTo>
                    <a:lnTo>
                      <a:pt x="314" y="781"/>
                    </a:lnTo>
                    <a:lnTo>
                      <a:pt x="299" y="780"/>
                    </a:lnTo>
                    <a:lnTo>
                      <a:pt x="254" y="765"/>
                    </a:lnTo>
                    <a:lnTo>
                      <a:pt x="209" y="745"/>
                    </a:lnTo>
                    <a:lnTo>
                      <a:pt x="169" y="720"/>
                    </a:lnTo>
                    <a:lnTo>
                      <a:pt x="131" y="691"/>
                    </a:lnTo>
                    <a:lnTo>
                      <a:pt x="99" y="658"/>
                    </a:lnTo>
                    <a:lnTo>
                      <a:pt x="70" y="621"/>
                    </a:lnTo>
                    <a:lnTo>
                      <a:pt x="46" y="580"/>
                    </a:lnTo>
                    <a:lnTo>
                      <a:pt x="26" y="538"/>
                    </a:lnTo>
                    <a:lnTo>
                      <a:pt x="12" y="492"/>
                    </a:lnTo>
                    <a:lnTo>
                      <a:pt x="2" y="445"/>
                    </a:lnTo>
                    <a:lnTo>
                      <a:pt x="0" y="395"/>
                    </a:lnTo>
                    <a:lnTo>
                      <a:pt x="3" y="342"/>
                    </a:lnTo>
                    <a:lnTo>
                      <a:pt x="14" y="291"/>
                    </a:lnTo>
                    <a:lnTo>
                      <a:pt x="31" y="242"/>
                    </a:lnTo>
                    <a:lnTo>
                      <a:pt x="54" y="197"/>
                    </a:lnTo>
                    <a:lnTo>
                      <a:pt x="82" y="155"/>
                    </a:lnTo>
                    <a:lnTo>
                      <a:pt x="116" y="116"/>
                    </a:lnTo>
                    <a:lnTo>
                      <a:pt x="153" y="83"/>
                    </a:lnTo>
                    <a:lnTo>
                      <a:pt x="196" y="54"/>
                    </a:lnTo>
                    <a:lnTo>
                      <a:pt x="241" y="31"/>
                    </a:lnTo>
                    <a:lnTo>
                      <a:pt x="290" y="14"/>
                    </a:lnTo>
                    <a:lnTo>
                      <a:pt x="342" y="3"/>
                    </a:lnTo>
                    <a:lnTo>
                      <a:pt x="3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24971DD8-2A34-EA26-B8E1-1499FFDAC721}"/>
                </a:ext>
              </a:extLst>
            </p:cNvPr>
            <p:cNvSpPr txBox="1"/>
            <p:nvPr/>
          </p:nvSpPr>
          <p:spPr>
            <a:xfrm>
              <a:off x="2855545" y="4108802"/>
              <a:ext cx="20619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Security</a:t>
              </a:r>
              <a:endParaRPr lang="en-MT" sz="2800" dirty="0">
                <a:latin typeface="+mj-lt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5CB4423C-9BB5-E715-A7D5-E8A2B4CB6CA8}"/>
              </a:ext>
            </a:extLst>
          </p:cNvPr>
          <p:cNvGrpSpPr/>
          <p:nvPr/>
        </p:nvGrpSpPr>
        <p:grpSpPr>
          <a:xfrm>
            <a:off x="1701502" y="4639242"/>
            <a:ext cx="2061973" cy="1613833"/>
            <a:chOff x="1997057" y="4823777"/>
            <a:chExt cx="2061973" cy="161383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B952720-0431-574A-6A62-F38AD2D458CB}"/>
                </a:ext>
              </a:extLst>
            </p:cNvPr>
            <p:cNvGrpSpPr/>
            <p:nvPr/>
          </p:nvGrpSpPr>
          <p:grpSpPr>
            <a:xfrm>
              <a:off x="2491469" y="4823777"/>
              <a:ext cx="1108075" cy="1003300"/>
              <a:chOff x="1110294" y="3111215"/>
              <a:chExt cx="1108075" cy="100330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887C710-C7D3-76BE-65B6-764B5D740E94}"/>
                  </a:ext>
                </a:extLst>
              </p:cNvPr>
              <p:cNvGrpSpPr/>
              <p:nvPr/>
            </p:nvGrpSpPr>
            <p:grpSpPr>
              <a:xfrm>
                <a:off x="1110294" y="3111215"/>
                <a:ext cx="1108075" cy="1003300"/>
                <a:chOff x="471487" y="295275"/>
                <a:chExt cx="1108075" cy="1003300"/>
              </a:xfrm>
              <a:solidFill>
                <a:schemeClr val="tx2"/>
              </a:solidFill>
            </p:grpSpPr>
            <p:sp>
              <p:nvSpPr>
                <p:cNvPr id="58" name="Rectangle 6">
                  <a:extLst>
                    <a:ext uri="{FF2B5EF4-FFF2-40B4-BE49-F238E27FC236}">
                      <a16:creationId xmlns:a16="http://schemas.microsoft.com/office/drawing/2014/main" id="{39DA5F14-BBA3-04D2-7ADF-038F835D5E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462" y="450850"/>
                  <a:ext cx="898525" cy="552450"/>
                </a:xfrm>
                <a:prstGeom prst="rect">
                  <a:avLst/>
                </a:prstGeom>
                <a:solidFill>
                  <a:schemeClr val="accent1"/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59" name="Freeform 15">
                  <a:extLst>
                    <a:ext uri="{FF2B5EF4-FFF2-40B4-BE49-F238E27FC236}">
                      <a16:creationId xmlns:a16="http://schemas.microsoft.com/office/drawing/2014/main" id="{3C975E3A-BD17-D89F-2A44-456CC2E630E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1487" y="295275"/>
                  <a:ext cx="1108075" cy="830263"/>
                </a:xfrm>
                <a:custGeom>
                  <a:avLst/>
                  <a:gdLst>
                    <a:gd name="T0" fmla="*/ 131 w 2092"/>
                    <a:gd name="T1" fmla="*/ 65 h 1568"/>
                    <a:gd name="T2" fmla="*/ 111 w 2092"/>
                    <a:gd name="T3" fmla="*/ 70 h 1568"/>
                    <a:gd name="T4" fmla="*/ 92 w 2092"/>
                    <a:gd name="T5" fmla="*/ 79 h 1568"/>
                    <a:gd name="T6" fmla="*/ 79 w 2092"/>
                    <a:gd name="T7" fmla="*/ 93 h 1568"/>
                    <a:gd name="T8" fmla="*/ 69 w 2092"/>
                    <a:gd name="T9" fmla="*/ 111 h 1568"/>
                    <a:gd name="T10" fmla="*/ 66 w 2092"/>
                    <a:gd name="T11" fmla="*/ 131 h 1568"/>
                    <a:gd name="T12" fmla="*/ 66 w 2092"/>
                    <a:gd name="T13" fmla="*/ 1437 h 1568"/>
                    <a:gd name="T14" fmla="*/ 69 w 2092"/>
                    <a:gd name="T15" fmla="*/ 1459 h 1568"/>
                    <a:gd name="T16" fmla="*/ 79 w 2092"/>
                    <a:gd name="T17" fmla="*/ 1477 h 1568"/>
                    <a:gd name="T18" fmla="*/ 92 w 2092"/>
                    <a:gd name="T19" fmla="*/ 1491 h 1568"/>
                    <a:gd name="T20" fmla="*/ 111 w 2092"/>
                    <a:gd name="T21" fmla="*/ 1500 h 1568"/>
                    <a:gd name="T22" fmla="*/ 131 w 2092"/>
                    <a:gd name="T23" fmla="*/ 1503 h 1568"/>
                    <a:gd name="T24" fmla="*/ 1961 w 2092"/>
                    <a:gd name="T25" fmla="*/ 1503 h 1568"/>
                    <a:gd name="T26" fmla="*/ 1981 w 2092"/>
                    <a:gd name="T27" fmla="*/ 1500 h 1568"/>
                    <a:gd name="T28" fmla="*/ 2000 w 2092"/>
                    <a:gd name="T29" fmla="*/ 1491 h 1568"/>
                    <a:gd name="T30" fmla="*/ 2013 w 2092"/>
                    <a:gd name="T31" fmla="*/ 1477 h 1568"/>
                    <a:gd name="T32" fmla="*/ 2023 w 2092"/>
                    <a:gd name="T33" fmla="*/ 1459 h 1568"/>
                    <a:gd name="T34" fmla="*/ 2026 w 2092"/>
                    <a:gd name="T35" fmla="*/ 1437 h 1568"/>
                    <a:gd name="T36" fmla="*/ 2026 w 2092"/>
                    <a:gd name="T37" fmla="*/ 131 h 1568"/>
                    <a:gd name="T38" fmla="*/ 2023 w 2092"/>
                    <a:gd name="T39" fmla="*/ 111 h 1568"/>
                    <a:gd name="T40" fmla="*/ 2013 w 2092"/>
                    <a:gd name="T41" fmla="*/ 93 h 1568"/>
                    <a:gd name="T42" fmla="*/ 2000 w 2092"/>
                    <a:gd name="T43" fmla="*/ 79 h 1568"/>
                    <a:gd name="T44" fmla="*/ 1981 w 2092"/>
                    <a:gd name="T45" fmla="*/ 70 h 1568"/>
                    <a:gd name="T46" fmla="*/ 1961 w 2092"/>
                    <a:gd name="T47" fmla="*/ 65 h 1568"/>
                    <a:gd name="T48" fmla="*/ 131 w 2092"/>
                    <a:gd name="T49" fmla="*/ 65 h 1568"/>
                    <a:gd name="T50" fmla="*/ 131 w 2092"/>
                    <a:gd name="T51" fmla="*/ 0 h 1568"/>
                    <a:gd name="T52" fmla="*/ 1961 w 2092"/>
                    <a:gd name="T53" fmla="*/ 0 h 1568"/>
                    <a:gd name="T54" fmla="*/ 1991 w 2092"/>
                    <a:gd name="T55" fmla="*/ 4 h 1568"/>
                    <a:gd name="T56" fmla="*/ 2019 w 2092"/>
                    <a:gd name="T57" fmla="*/ 14 h 1568"/>
                    <a:gd name="T58" fmla="*/ 2042 w 2092"/>
                    <a:gd name="T59" fmla="*/ 29 h 1568"/>
                    <a:gd name="T60" fmla="*/ 2063 w 2092"/>
                    <a:gd name="T61" fmla="*/ 49 h 1568"/>
                    <a:gd name="T62" fmla="*/ 2079 w 2092"/>
                    <a:gd name="T63" fmla="*/ 74 h 1568"/>
                    <a:gd name="T64" fmla="*/ 2087 w 2092"/>
                    <a:gd name="T65" fmla="*/ 102 h 1568"/>
                    <a:gd name="T66" fmla="*/ 2092 w 2092"/>
                    <a:gd name="T67" fmla="*/ 131 h 1568"/>
                    <a:gd name="T68" fmla="*/ 2092 w 2092"/>
                    <a:gd name="T69" fmla="*/ 1437 h 1568"/>
                    <a:gd name="T70" fmla="*/ 2087 w 2092"/>
                    <a:gd name="T71" fmla="*/ 1468 h 1568"/>
                    <a:gd name="T72" fmla="*/ 2079 w 2092"/>
                    <a:gd name="T73" fmla="*/ 1496 h 1568"/>
                    <a:gd name="T74" fmla="*/ 2063 w 2092"/>
                    <a:gd name="T75" fmla="*/ 1520 h 1568"/>
                    <a:gd name="T76" fmla="*/ 2042 w 2092"/>
                    <a:gd name="T77" fmla="*/ 1539 h 1568"/>
                    <a:gd name="T78" fmla="*/ 2019 w 2092"/>
                    <a:gd name="T79" fmla="*/ 1555 h 1568"/>
                    <a:gd name="T80" fmla="*/ 1991 w 2092"/>
                    <a:gd name="T81" fmla="*/ 1565 h 1568"/>
                    <a:gd name="T82" fmla="*/ 1961 w 2092"/>
                    <a:gd name="T83" fmla="*/ 1568 h 1568"/>
                    <a:gd name="T84" fmla="*/ 131 w 2092"/>
                    <a:gd name="T85" fmla="*/ 1568 h 1568"/>
                    <a:gd name="T86" fmla="*/ 101 w 2092"/>
                    <a:gd name="T87" fmla="*/ 1565 h 1568"/>
                    <a:gd name="T88" fmla="*/ 73 w 2092"/>
                    <a:gd name="T89" fmla="*/ 1555 h 1568"/>
                    <a:gd name="T90" fmla="*/ 50 w 2092"/>
                    <a:gd name="T91" fmla="*/ 1539 h 1568"/>
                    <a:gd name="T92" fmla="*/ 29 w 2092"/>
                    <a:gd name="T93" fmla="*/ 1520 h 1568"/>
                    <a:gd name="T94" fmla="*/ 13 w 2092"/>
                    <a:gd name="T95" fmla="*/ 1496 h 1568"/>
                    <a:gd name="T96" fmla="*/ 5 w 2092"/>
                    <a:gd name="T97" fmla="*/ 1468 h 1568"/>
                    <a:gd name="T98" fmla="*/ 0 w 2092"/>
                    <a:gd name="T99" fmla="*/ 1437 h 1568"/>
                    <a:gd name="T100" fmla="*/ 0 w 2092"/>
                    <a:gd name="T101" fmla="*/ 131 h 1568"/>
                    <a:gd name="T102" fmla="*/ 5 w 2092"/>
                    <a:gd name="T103" fmla="*/ 102 h 1568"/>
                    <a:gd name="T104" fmla="*/ 13 w 2092"/>
                    <a:gd name="T105" fmla="*/ 74 h 1568"/>
                    <a:gd name="T106" fmla="*/ 29 w 2092"/>
                    <a:gd name="T107" fmla="*/ 49 h 1568"/>
                    <a:gd name="T108" fmla="*/ 50 w 2092"/>
                    <a:gd name="T109" fmla="*/ 29 h 1568"/>
                    <a:gd name="T110" fmla="*/ 73 w 2092"/>
                    <a:gd name="T111" fmla="*/ 14 h 1568"/>
                    <a:gd name="T112" fmla="*/ 101 w 2092"/>
                    <a:gd name="T113" fmla="*/ 4 h 1568"/>
                    <a:gd name="T114" fmla="*/ 131 w 2092"/>
                    <a:gd name="T115" fmla="*/ 0 h 1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092" h="1568">
                      <a:moveTo>
                        <a:pt x="131" y="65"/>
                      </a:moveTo>
                      <a:lnTo>
                        <a:pt x="111" y="70"/>
                      </a:lnTo>
                      <a:lnTo>
                        <a:pt x="92" y="79"/>
                      </a:lnTo>
                      <a:lnTo>
                        <a:pt x="79" y="93"/>
                      </a:lnTo>
                      <a:lnTo>
                        <a:pt x="69" y="111"/>
                      </a:lnTo>
                      <a:lnTo>
                        <a:pt x="66" y="131"/>
                      </a:lnTo>
                      <a:lnTo>
                        <a:pt x="66" y="1437"/>
                      </a:lnTo>
                      <a:lnTo>
                        <a:pt x="69" y="1459"/>
                      </a:lnTo>
                      <a:lnTo>
                        <a:pt x="79" y="1477"/>
                      </a:lnTo>
                      <a:lnTo>
                        <a:pt x="92" y="1491"/>
                      </a:lnTo>
                      <a:lnTo>
                        <a:pt x="111" y="1500"/>
                      </a:lnTo>
                      <a:lnTo>
                        <a:pt x="131" y="1503"/>
                      </a:lnTo>
                      <a:lnTo>
                        <a:pt x="1961" y="1503"/>
                      </a:lnTo>
                      <a:lnTo>
                        <a:pt x="1981" y="1500"/>
                      </a:lnTo>
                      <a:lnTo>
                        <a:pt x="2000" y="1491"/>
                      </a:lnTo>
                      <a:lnTo>
                        <a:pt x="2013" y="1477"/>
                      </a:lnTo>
                      <a:lnTo>
                        <a:pt x="2023" y="1459"/>
                      </a:lnTo>
                      <a:lnTo>
                        <a:pt x="2026" y="1437"/>
                      </a:lnTo>
                      <a:lnTo>
                        <a:pt x="2026" y="131"/>
                      </a:lnTo>
                      <a:lnTo>
                        <a:pt x="2023" y="111"/>
                      </a:lnTo>
                      <a:lnTo>
                        <a:pt x="2013" y="93"/>
                      </a:lnTo>
                      <a:lnTo>
                        <a:pt x="2000" y="79"/>
                      </a:lnTo>
                      <a:lnTo>
                        <a:pt x="1981" y="70"/>
                      </a:lnTo>
                      <a:lnTo>
                        <a:pt x="1961" y="65"/>
                      </a:lnTo>
                      <a:lnTo>
                        <a:pt x="131" y="65"/>
                      </a:lnTo>
                      <a:close/>
                      <a:moveTo>
                        <a:pt x="131" y="0"/>
                      </a:moveTo>
                      <a:lnTo>
                        <a:pt x="1961" y="0"/>
                      </a:lnTo>
                      <a:lnTo>
                        <a:pt x="1991" y="4"/>
                      </a:lnTo>
                      <a:lnTo>
                        <a:pt x="2019" y="14"/>
                      </a:lnTo>
                      <a:lnTo>
                        <a:pt x="2042" y="29"/>
                      </a:lnTo>
                      <a:lnTo>
                        <a:pt x="2063" y="49"/>
                      </a:lnTo>
                      <a:lnTo>
                        <a:pt x="2079" y="74"/>
                      </a:lnTo>
                      <a:lnTo>
                        <a:pt x="2087" y="102"/>
                      </a:lnTo>
                      <a:lnTo>
                        <a:pt x="2092" y="131"/>
                      </a:lnTo>
                      <a:lnTo>
                        <a:pt x="2092" y="1437"/>
                      </a:lnTo>
                      <a:lnTo>
                        <a:pt x="2087" y="1468"/>
                      </a:lnTo>
                      <a:lnTo>
                        <a:pt x="2079" y="1496"/>
                      </a:lnTo>
                      <a:lnTo>
                        <a:pt x="2063" y="1520"/>
                      </a:lnTo>
                      <a:lnTo>
                        <a:pt x="2042" y="1539"/>
                      </a:lnTo>
                      <a:lnTo>
                        <a:pt x="2019" y="1555"/>
                      </a:lnTo>
                      <a:lnTo>
                        <a:pt x="1991" y="1565"/>
                      </a:lnTo>
                      <a:lnTo>
                        <a:pt x="1961" y="1568"/>
                      </a:lnTo>
                      <a:lnTo>
                        <a:pt x="131" y="1568"/>
                      </a:lnTo>
                      <a:lnTo>
                        <a:pt x="101" y="1565"/>
                      </a:lnTo>
                      <a:lnTo>
                        <a:pt x="73" y="1555"/>
                      </a:lnTo>
                      <a:lnTo>
                        <a:pt x="50" y="1539"/>
                      </a:lnTo>
                      <a:lnTo>
                        <a:pt x="29" y="1520"/>
                      </a:lnTo>
                      <a:lnTo>
                        <a:pt x="13" y="1496"/>
                      </a:lnTo>
                      <a:lnTo>
                        <a:pt x="5" y="1468"/>
                      </a:lnTo>
                      <a:lnTo>
                        <a:pt x="0" y="1437"/>
                      </a:lnTo>
                      <a:lnTo>
                        <a:pt x="0" y="131"/>
                      </a:lnTo>
                      <a:lnTo>
                        <a:pt x="5" y="102"/>
                      </a:lnTo>
                      <a:lnTo>
                        <a:pt x="13" y="74"/>
                      </a:lnTo>
                      <a:lnTo>
                        <a:pt x="29" y="49"/>
                      </a:lnTo>
                      <a:lnTo>
                        <a:pt x="50" y="29"/>
                      </a:lnTo>
                      <a:lnTo>
                        <a:pt x="73" y="14"/>
                      </a:lnTo>
                      <a:lnTo>
                        <a:pt x="101" y="4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0" name="Freeform 16">
                  <a:extLst>
                    <a:ext uri="{FF2B5EF4-FFF2-40B4-BE49-F238E27FC236}">
                      <a16:creationId xmlns:a16="http://schemas.microsoft.com/office/drawing/2014/main" id="{78E76448-D8FF-9E6E-AB7D-E1E91B2248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2837" y="1104900"/>
                  <a:ext cx="68263" cy="179388"/>
                </a:xfrm>
                <a:custGeom>
                  <a:avLst/>
                  <a:gdLst>
                    <a:gd name="T0" fmla="*/ 64 w 128"/>
                    <a:gd name="T1" fmla="*/ 0 h 341"/>
                    <a:gd name="T2" fmla="*/ 128 w 128"/>
                    <a:gd name="T3" fmla="*/ 328 h 341"/>
                    <a:gd name="T4" fmla="*/ 64 w 128"/>
                    <a:gd name="T5" fmla="*/ 341 h 341"/>
                    <a:gd name="T6" fmla="*/ 0 w 128"/>
                    <a:gd name="T7" fmla="*/ 13 h 341"/>
                    <a:gd name="T8" fmla="*/ 64 w 128"/>
                    <a:gd name="T9" fmla="*/ 0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41">
                      <a:moveTo>
                        <a:pt x="64" y="0"/>
                      </a:moveTo>
                      <a:lnTo>
                        <a:pt x="128" y="328"/>
                      </a:lnTo>
                      <a:lnTo>
                        <a:pt x="64" y="341"/>
                      </a:lnTo>
                      <a:lnTo>
                        <a:pt x="0" y="1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1" name="Freeform 17">
                  <a:extLst>
                    <a:ext uri="{FF2B5EF4-FFF2-40B4-BE49-F238E27FC236}">
                      <a16:creationId xmlns:a16="http://schemas.microsoft.com/office/drawing/2014/main" id="{42C90403-5F24-33A2-186A-9623197D9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9950" y="1104900"/>
                  <a:ext cx="68263" cy="179388"/>
                </a:xfrm>
                <a:custGeom>
                  <a:avLst/>
                  <a:gdLst>
                    <a:gd name="T0" fmla="*/ 64 w 128"/>
                    <a:gd name="T1" fmla="*/ 0 h 341"/>
                    <a:gd name="T2" fmla="*/ 128 w 128"/>
                    <a:gd name="T3" fmla="*/ 13 h 341"/>
                    <a:gd name="T4" fmla="*/ 64 w 128"/>
                    <a:gd name="T5" fmla="*/ 341 h 341"/>
                    <a:gd name="T6" fmla="*/ 0 w 128"/>
                    <a:gd name="T7" fmla="*/ 328 h 341"/>
                    <a:gd name="T8" fmla="*/ 64 w 128"/>
                    <a:gd name="T9" fmla="*/ 0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41">
                      <a:moveTo>
                        <a:pt x="64" y="0"/>
                      </a:moveTo>
                      <a:lnTo>
                        <a:pt x="128" y="13"/>
                      </a:lnTo>
                      <a:lnTo>
                        <a:pt x="64" y="341"/>
                      </a:lnTo>
                      <a:lnTo>
                        <a:pt x="0" y="32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2" name="Rectangle 18">
                  <a:extLst>
                    <a:ext uri="{FF2B5EF4-FFF2-40B4-BE49-F238E27FC236}">
                      <a16:creationId xmlns:a16="http://schemas.microsoft.com/office/drawing/2014/main" id="{9080BB64-4C82-CC63-B4C8-C33896AD42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0100" y="1263650"/>
                  <a:ext cx="450850" cy="349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3" name="Rectangle 19">
                  <a:extLst>
                    <a:ext uri="{FF2B5EF4-FFF2-40B4-BE49-F238E27FC236}">
                      <a16:creationId xmlns:a16="http://schemas.microsoft.com/office/drawing/2014/main" id="{63F486BB-ED29-020B-C739-280E967EE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062" y="1022350"/>
                  <a:ext cx="34925" cy="3333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4" name="Freeform 20">
                  <a:extLst>
                    <a:ext uri="{FF2B5EF4-FFF2-40B4-BE49-F238E27FC236}">
                      <a16:creationId xmlns:a16="http://schemas.microsoft.com/office/drawing/2014/main" id="{C16FFF42-9729-CEEB-B7E0-C85AB6913A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1337" y="365125"/>
                  <a:ext cx="968375" cy="622300"/>
                </a:xfrm>
                <a:custGeom>
                  <a:avLst/>
                  <a:gdLst>
                    <a:gd name="T0" fmla="*/ 66 w 1830"/>
                    <a:gd name="T1" fmla="*/ 66 h 1177"/>
                    <a:gd name="T2" fmla="*/ 66 w 1830"/>
                    <a:gd name="T3" fmla="*/ 1111 h 1177"/>
                    <a:gd name="T4" fmla="*/ 1764 w 1830"/>
                    <a:gd name="T5" fmla="*/ 1111 h 1177"/>
                    <a:gd name="T6" fmla="*/ 1764 w 1830"/>
                    <a:gd name="T7" fmla="*/ 66 h 1177"/>
                    <a:gd name="T8" fmla="*/ 66 w 1830"/>
                    <a:gd name="T9" fmla="*/ 66 h 1177"/>
                    <a:gd name="T10" fmla="*/ 0 w 1830"/>
                    <a:gd name="T11" fmla="*/ 0 h 1177"/>
                    <a:gd name="T12" fmla="*/ 1830 w 1830"/>
                    <a:gd name="T13" fmla="*/ 0 h 1177"/>
                    <a:gd name="T14" fmla="*/ 1830 w 1830"/>
                    <a:gd name="T15" fmla="*/ 1177 h 1177"/>
                    <a:gd name="T16" fmla="*/ 0 w 1830"/>
                    <a:gd name="T17" fmla="*/ 1177 h 1177"/>
                    <a:gd name="T18" fmla="*/ 0 w 1830"/>
                    <a:gd name="T19" fmla="*/ 0 h 1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30" h="1177">
                      <a:moveTo>
                        <a:pt x="66" y="66"/>
                      </a:moveTo>
                      <a:lnTo>
                        <a:pt x="66" y="1111"/>
                      </a:lnTo>
                      <a:lnTo>
                        <a:pt x="1764" y="1111"/>
                      </a:lnTo>
                      <a:lnTo>
                        <a:pt x="1764" y="66"/>
                      </a:lnTo>
                      <a:lnTo>
                        <a:pt x="66" y="66"/>
                      </a:lnTo>
                      <a:close/>
                      <a:moveTo>
                        <a:pt x="0" y="0"/>
                      </a:moveTo>
                      <a:lnTo>
                        <a:pt x="1830" y="0"/>
                      </a:lnTo>
                      <a:lnTo>
                        <a:pt x="1830" y="1177"/>
                      </a:lnTo>
                      <a:lnTo>
                        <a:pt x="0" y="11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0194862A-FEA2-91DE-55CE-AC93C4391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332" y="3284253"/>
                <a:ext cx="762000" cy="173038"/>
              </a:xfrm>
              <a:custGeom>
                <a:avLst/>
                <a:gdLst>
                  <a:gd name="T0" fmla="*/ 43 w 1438"/>
                  <a:gd name="T1" fmla="*/ 3 h 326"/>
                  <a:gd name="T2" fmla="*/ 115 w 1438"/>
                  <a:gd name="T3" fmla="*/ 21 h 326"/>
                  <a:gd name="T4" fmla="*/ 174 w 1438"/>
                  <a:gd name="T5" fmla="*/ 53 h 326"/>
                  <a:gd name="T6" fmla="*/ 225 w 1438"/>
                  <a:gd name="T7" fmla="*/ 96 h 326"/>
                  <a:gd name="T8" fmla="*/ 269 w 1438"/>
                  <a:gd name="T9" fmla="*/ 139 h 326"/>
                  <a:gd name="T10" fmla="*/ 314 w 1438"/>
                  <a:gd name="T11" fmla="*/ 186 h 326"/>
                  <a:gd name="T12" fmla="*/ 364 w 1438"/>
                  <a:gd name="T13" fmla="*/ 224 h 326"/>
                  <a:gd name="T14" fmla="*/ 420 w 1438"/>
                  <a:gd name="T15" fmla="*/ 252 h 326"/>
                  <a:gd name="T16" fmla="*/ 490 w 1438"/>
                  <a:gd name="T17" fmla="*/ 260 h 326"/>
                  <a:gd name="T18" fmla="*/ 559 w 1438"/>
                  <a:gd name="T19" fmla="*/ 252 h 326"/>
                  <a:gd name="T20" fmla="*/ 611 w 1438"/>
                  <a:gd name="T21" fmla="*/ 225 h 326"/>
                  <a:gd name="T22" fmla="*/ 655 w 1438"/>
                  <a:gd name="T23" fmla="*/ 187 h 326"/>
                  <a:gd name="T24" fmla="*/ 694 w 1438"/>
                  <a:gd name="T25" fmla="*/ 142 h 326"/>
                  <a:gd name="T26" fmla="*/ 732 w 1438"/>
                  <a:gd name="T27" fmla="*/ 97 h 326"/>
                  <a:gd name="T28" fmla="*/ 779 w 1438"/>
                  <a:gd name="T29" fmla="*/ 55 h 326"/>
                  <a:gd name="T30" fmla="*/ 834 w 1438"/>
                  <a:gd name="T31" fmla="*/ 21 h 326"/>
                  <a:gd name="T32" fmla="*/ 905 w 1438"/>
                  <a:gd name="T33" fmla="*/ 3 h 326"/>
                  <a:gd name="T34" fmla="*/ 990 w 1438"/>
                  <a:gd name="T35" fmla="*/ 3 h 326"/>
                  <a:gd name="T36" fmla="*/ 1063 w 1438"/>
                  <a:gd name="T37" fmla="*/ 21 h 326"/>
                  <a:gd name="T38" fmla="*/ 1122 w 1438"/>
                  <a:gd name="T39" fmla="*/ 53 h 326"/>
                  <a:gd name="T40" fmla="*/ 1172 w 1438"/>
                  <a:gd name="T41" fmla="*/ 96 h 326"/>
                  <a:gd name="T42" fmla="*/ 1216 w 1438"/>
                  <a:gd name="T43" fmla="*/ 139 h 326"/>
                  <a:gd name="T44" fmla="*/ 1262 w 1438"/>
                  <a:gd name="T45" fmla="*/ 186 h 326"/>
                  <a:gd name="T46" fmla="*/ 1310 w 1438"/>
                  <a:gd name="T47" fmla="*/ 224 h 326"/>
                  <a:gd name="T48" fmla="*/ 1367 w 1438"/>
                  <a:gd name="T49" fmla="*/ 252 h 326"/>
                  <a:gd name="T50" fmla="*/ 1438 w 1438"/>
                  <a:gd name="T51" fmla="*/ 260 h 326"/>
                  <a:gd name="T52" fmla="*/ 1395 w 1438"/>
                  <a:gd name="T53" fmla="*/ 323 h 326"/>
                  <a:gd name="T54" fmla="*/ 1323 w 1438"/>
                  <a:gd name="T55" fmla="*/ 304 h 326"/>
                  <a:gd name="T56" fmla="*/ 1264 w 1438"/>
                  <a:gd name="T57" fmla="*/ 270 h 326"/>
                  <a:gd name="T58" fmla="*/ 1213 w 1438"/>
                  <a:gd name="T59" fmla="*/ 230 h 326"/>
                  <a:gd name="T60" fmla="*/ 1169 w 1438"/>
                  <a:gd name="T61" fmla="*/ 185 h 326"/>
                  <a:gd name="T62" fmla="*/ 1124 w 1438"/>
                  <a:gd name="T63" fmla="*/ 139 h 326"/>
                  <a:gd name="T64" fmla="*/ 1074 w 1438"/>
                  <a:gd name="T65" fmla="*/ 100 h 326"/>
                  <a:gd name="T66" fmla="*/ 1018 w 1438"/>
                  <a:gd name="T67" fmla="*/ 74 h 326"/>
                  <a:gd name="T68" fmla="*/ 948 w 1438"/>
                  <a:gd name="T69" fmla="*/ 65 h 326"/>
                  <a:gd name="T70" fmla="*/ 879 w 1438"/>
                  <a:gd name="T71" fmla="*/ 74 h 326"/>
                  <a:gd name="T72" fmla="*/ 827 w 1438"/>
                  <a:gd name="T73" fmla="*/ 100 h 326"/>
                  <a:gd name="T74" fmla="*/ 783 w 1438"/>
                  <a:gd name="T75" fmla="*/ 138 h 326"/>
                  <a:gd name="T76" fmla="*/ 744 w 1438"/>
                  <a:gd name="T77" fmla="*/ 183 h 326"/>
                  <a:gd name="T78" fmla="*/ 706 w 1438"/>
                  <a:gd name="T79" fmla="*/ 228 h 326"/>
                  <a:gd name="T80" fmla="*/ 659 w 1438"/>
                  <a:gd name="T81" fmla="*/ 270 h 326"/>
                  <a:gd name="T82" fmla="*/ 604 w 1438"/>
                  <a:gd name="T83" fmla="*/ 304 h 326"/>
                  <a:gd name="T84" fmla="*/ 533 w 1438"/>
                  <a:gd name="T85" fmla="*/ 323 h 326"/>
                  <a:gd name="T86" fmla="*/ 448 w 1438"/>
                  <a:gd name="T87" fmla="*/ 323 h 326"/>
                  <a:gd name="T88" fmla="*/ 375 w 1438"/>
                  <a:gd name="T89" fmla="*/ 304 h 326"/>
                  <a:gd name="T90" fmla="*/ 316 w 1438"/>
                  <a:gd name="T91" fmla="*/ 270 h 326"/>
                  <a:gd name="T92" fmla="*/ 266 w 1438"/>
                  <a:gd name="T93" fmla="*/ 230 h 326"/>
                  <a:gd name="T94" fmla="*/ 222 w 1438"/>
                  <a:gd name="T95" fmla="*/ 185 h 326"/>
                  <a:gd name="T96" fmla="*/ 176 w 1438"/>
                  <a:gd name="T97" fmla="*/ 139 h 326"/>
                  <a:gd name="T98" fmla="*/ 128 w 1438"/>
                  <a:gd name="T99" fmla="*/ 100 h 326"/>
                  <a:gd name="T100" fmla="*/ 71 w 1438"/>
                  <a:gd name="T101" fmla="*/ 74 h 326"/>
                  <a:gd name="T102" fmla="*/ 0 w 1438"/>
                  <a:gd name="T103" fmla="*/ 65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38" h="326">
                    <a:moveTo>
                      <a:pt x="0" y="0"/>
                    </a:moveTo>
                    <a:lnTo>
                      <a:pt x="43" y="3"/>
                    </a:lnTo>
                    <a:lnTo>
                      <a:pt x="81" y="10"/>
                    </a:lnTo>
                    <a:lnTo>
                      <a:pt x="115" y="21"/>
                    </a:lnTo>
                    <a:lnTo>
                      <a:pt x="147" y="36"/>
                    </a:lnTo>
                    <a:lnTo>
                      <a:pt x="174" y="53"/>
                    </a:lnTo>
                    <a:lnTo>
                      <a:pt x="201" y="74"/>
                    </a:lnTo>
                    <a:lnTo>
                      <a:pt x="225" y="96"/>
                    </a:lnTo>
                    <a:lnTo>
                      <a:pt x="247" y="118"/>
                    </a:lnTo>
                    <a:lnTo>
                      <a:pt x="269" y="139"/>
                    </a:lnTo>
                    <a:lnTo>
                      <a:pt x="292" y="164"/>
                    </a:lnTo>
                    <a:lnTo>
                      <a:pt x="314" y="186"/>
                    </a:lnTo>
                    <a:lnTo>
                      <a:pt x="339" y="206"/>
                    </a:lnTo>
                    <a:lnTo>
                      <a:pt x="364" y="224"/>
                    </a:lnTo>
                    <a:lnTo>
                      <a:pt x="390" y="240"/>
                    </a:lnTo>
                    <a:lnTo>
                      <a:pt x="420" y="252"/>
                    </a:lnTo>
                    <a:lnTo>
                      <a:pt x="452" y="259"/>
                    </a:lnTo>
                    <a:lnTo>
                      <a:pt x="490" y="260"/>
                    </a:lnTo>
                    <a:lnTo>
                      <a:pt x="527" y="259"/>
                    </a:lnTo>
                    <a:lnTo>
                      <a:pt x="559" y="252"/>
                    </a:lnTo>
                    <a:lnTo>
                      <a:pt x="586" y="240"/>
                    </a:lnTo>
                    <a:lnTo>
                      <a:pt x="611" y="225"/>
                    </a:lnTo>
                    <a:lnTo>
                      <a:pt x="633" y="208"/>
                    </a:lnTo>
                    <a:lnTo>
                      <a:pt x="655" y="187"/>
                    </a:lnTo>
                    <a:lnTo>
                      <a:pt x="674" y="166"/>
                    </a:lnTo>
                    <a:lnTo>
                      <a:pt x="694" y="142"/>
                    </a:lnTo>
                    <a:lnTo>
                      <a:pt x="713" y="119"/>
                    </a:lnTo>
                    <a:lnTo>
                      <a:pt x="732" y="97"/>
                    </a:lnTo>
                    <a:lnTo>
                      <a:pt x="754" y="75"/>
                    </a:lnTo>
                    <a:lnTo>
                      <a:pt x="779" y="55"/>
                    </a:lnTo>
                    <a:lnTo>
                      <a:pt x="805" y="36"/>
                    </a:lnTo>
                    <a:lnTo>
                      <a:pt x="834" y="21"/>
                    </a:lnTo>
                    <a:lnTo>
                      <a:pt x="868" y="10"/>
                    </a:lnTo>
                    <a:lnTo>
                      <a:pt x="905" y="3"/>
                    </a:lnTo>
                    <a:lnTo>
                      <a:pt x="948" y="0"/>
                    </a:lnTo>
                    <a:lnTo>
                      <a:pt x="990" y="3"/>
                    </a:lnTo>
                    <a:lnTo>
                      <a:pt x="1028" y="10"/>
                    </a:lnTo>
                    <a:lnTo>
                      <a:pt x="1063" y="21"/>
                    </a:lnTo>
                    <a:lnTo>
                      <a:pt x="1093" y="36"/>
                    </a:lnTo>
                    <a:lnTo>
                      <a:pt x="1122" y="53"/>
                    </a:lnTo>
                    <a:lnTo>
                      <a:pt x="1149" y="74"/>
                    </a:lnTo>
                    <a:lnTo>
                      <a:pt x="1172" y="96"/>
                    </a:lnTo>
                    <a:lnTo>
                      <a:pt x="1195" y="118"/>
                    </a:lnTo>
                    <a:lnTo>
                      <a:pt x="1216" y="139"/>
                    </a:lnTo>
                    <a:lnTo>
                      <a:pt x="1239" y="164"/>
                    </a:lnTo>
                    <a:lnTo>
                      <a:pt x="1262" y="186"/>
                    </a:lnTo>
                    <a:lnTo>
                      <a:pt x="1286" y="206"/>
                    </a:lnTo>
                    <a:lnTo>
                      <a:pt x="1310" y="224"/>
                    </a:lnTo>
                    <a:lnTo>
                      <a:pt x="1338" y="240"/>
                    </a:lnTo>
                    <a:lnTo>
                      <a:pt x="1367" y="252"/>
                    </a:lnTo>
                    <a:lnTo>
                      <a:pt x="1401" y="259"/>
                    </a:lnTo>
                    <a:lnTo>
                      <a:pt x="1438" y="260"/>
                    </a:lnTo>
                    <a:lnTo>
                      <a:pt x="1438" y="326"/>
                    </a:lnTo>
                    <a:lnTo>
                      <a:pt x="1395" y="323"/>
                    </a:lnTo>
                    <a:lnTo>
                      <a:pt x="1357" y="316"/>
                    </a:lnTo>
                    <a:lnTo>
                      <a:pt x="1323" y="304"/>
                    </a:lnTo>
                    <a:lnTo>
                      <a:pt x="1291" y="289"/>
                    </a:lnTo>
                    <a:lnTo>
                      <a:pt x="1264" y="270"/>
                    </a:lnTo>
                    <a:lnTo>
                      <a:pt x="1237" y="252"/>
                    </a:lnTo>
                    <a:lnTo>
                      <a:pt x="1213" y="230"/>
                    </a:lnTo>
                    <a:lnTo>
                      <a:pt x="1191" y="208"/>
                    </a:lnTo>
                    <a:lnTo>
                      <a:pt x="1169" y="185"/>
                    </a:lnTo>
                    <a:lnTo>
                      <a:pt x="1146" y="161"/>
                    </a:lnTo>
                    <a:lnTo>
                      <a:pt x="1124" y="139"/>
                    </a:lnTo>
                    <a:lnTo>
                      <a:pt x="1099" y="119"/>
                    </a:lnTo>
                    <a:lnTo>
                      <a:pt x="1074" y="100"/>
                    </a:lnTo>
                    <a:lnTo>
                      <a:pt x="1048" y="86"/>
                    </a:lnTo>
                    <a:lnTo>
                      <a:pt x="1018" y="74"/>
                    </a:lnTo>
                    <a:lnTo>
                      <a:pt x="986" y="67"/>
                    </a:lnTo>
                    <a:lnTo>
                      <a:pt x="948" y="65"/>
                    </a:lnTo>
                    <a:lnTo>
                      <a:pt x="911" y="67"/>
                    </a:lnTo>
                    <a:lnTo>
                      <a:pt x="879" y="74"/>
                    </a:lnTo>
                    <a:lnTo>
                      <a:pt x="852" y="86"/>
                    </a:lnTo>
                    <a:lnTo>
                      <a:pt x="827" y="100"/>
                    </a:lnTo>
                    <a:lnTo>
                      <a:pt x="805" y="118"/>
                    </a:lnTo>
                    <a:lnTo>
                      <a:pt x="783" y="138"/>
                    </a:lnTo>
                    <a:lnTo>
                      <a:pt x="764" y="160"/>
                    </a:lnTo>
                    <a:lnTo>
                      <a:pt x="744" y="183"/>
                    </a:lnTo>
                    <a:lnTo>
                      <a:pt x="725" y="206"/>
                    </a:lnTo>
                    <a:lnTo>
                      <a:pt x="706" y="228"/>
                    </a:lnTo>
                    <a:lnTo>
                      <a:pt x="684" y="250"/>
                    </a:lnTo>
                    <a:lnTo>
                      <a:pt x="659" y="270"/>
                    </a:lnTo>
                    <a:lnTo>
                      <a:pt x="633" y="288"/>
                    </a:lnTo>
                    <a:lnTo>
                      <a:pt x="604" y="304"/>
                    </a:lnTo>
                    <a:lnTo>
                      <a:pt x="570" y="316"/>
                    </a:lnTo>
                    <a:lnTo>
                      <a:pt x="533" y="323"/>
                    </a:lnTo>
                    <a:lnTo>
                      <a:pt x="490" y="326"/>
                    </a:lnTo>
                    <a:lnTo>
                      <a:pt x="448" y="323"/>
                    </a:lnTo>
                    <a:lnTo>
                      <a:pt x="410" y="316"/>
                    </a:lnTo>
                    <a:lnTo>
                      <a:pt x="375" y="304"/>
                    </a:lnTo>
                    <a:lnTo>
                      <a:pt x="345" y="289"/>
                    </a:lnTo>
                    <a:lnTo>
                      <a:pt x="316" y="270"/>
                    </a:lnTo>
                    <a:lnTo>
                      <a:pt x="289" y="252"/>
                    </a:lnTo>
                    <a:lnTo>
                      <a:pt x="266" y="230"/>
                    </a:lnTo>
                    <a:lnTo>
                      <a:pt x="243" y="208"/>
                    </a:lnTo>
                    <a:lnTo>
                      <a:pt x="222" y="185"/>
                    </a:lnTo>
                    <a:lnTo>
                      <a:pt x="199" y="161"/>
                    </a:lnTo>
                    <a:lnTo>
                      <a:pt x="176" y="139"/>
                    </a:lnTo>
                    <a:lnTo>
                      <a:pt x="152" y="119"/>
                    </a:lnTo>
                    <a:lnTo>
                      <a:pt x="128" y="100"/>
                    </a:lnTo>
                    <a:lnTo>
                      <a:pt x="100" y="86"/>
                    </a:lnTo>
                    <a:lnTo>
                      <a:pt x="71" y="74"/>
                    </a:lnTo>
                    <a:lnTo>
                      <a:pt x="37" y="67"/>
                    </a:lnTo>
                    <a:lnTo>
                      <a:pt x="0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CC45162-9F2F-A03C-DB85-A409C4B2F9B4}"/>
                  </a:ext>
                </a:extLst>
              </p:cNvPr>
              <p:cNvGrpSpPr/>
              <p:nvPr/>
            </p:nvGrpSpPr>
            <p:grpSpPr>
              <a:xfrm>
                <a:off x="1283332" y="3422365"/>
                <a:ext cx="762000" cy="276225"/>
                <a:chOff x="644525" y="606425"/>
                <a:chExt cx="762000" cy="276225"/>
              </a:xfrm>
              <a:solidFill>
                <a:schemeClr val="tx2"/>
              </a:solidFill>
            </p:grpSpPr>
            <p:sp>
              <p:nvSpPr>
                <p:cNvPr id="51" name="Rectangle 8">
                  <a:extLst>
                    <a:ext uri="{FF2B5EF4-FFF2-40B4-BE49-F238E27FC236}">
                      <a16:creationId xmlns:a16="http://schemas.microsoft.com/office/drawing/2014/main" id="{EF467F2D-B619-6C15-84C8-F9C8325E31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9300" y="676275"/>
                  <a:ext cx="34925" cy="190500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52" name="Rectangle 9">
                  <a:extLst>
                    <a:ext uri="{FF2B5EF4-FFF2-40B4-BE49-F238E27FC236}">
                      <a16:creationId xmlns:a16="http://schemas.microsoft.com/office/drawing/2014/main" id="{54000F21-1AB9-D107-1A5F-CE1D973215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487" y="744538"/>
                  <a:ext cx="34925" cy="12223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53" name="Rectangle 10">
                  <a:extLst>
                    <a:ext uri="{FF2B5EF4-FFF2-40B4-BE49-F238E27FC236}">
                      <a16:creationId xmlns:a16="http://schemas.microsoft.com/office/drawing/2014/main" id="{6D6E7194-8564-849B-711C-46CE21339B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5675" y="727075"/>
                  <a:ext cx="34925" cy="139700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54" name="Rectangle 11">
                  <a:extLst>
                    <a:ext uri="{FF2B5EF4-FFF2-40B4-BE49-F238E27FC236}">
                      <a16:creationId xmlns:a16="http://schemas.microsoft.com/office/drawing/2014/main" id="{37596C81-E1C7-72E9-1855-2CF6AE980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0450" y="641350"/>
                  <a:ext cx="34925" cy="2254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55" name="Rectangle 12">
                  <a:extLst>
                    <a:ext uri="{FF2B5EF4-FFF2-40B4-BE49-F238E27FC236}">
                      <a16:creationId xmlns:a16="http://schemas.microsoft.com/office/drawing/2014/main" id="{55704E98-61FE-3C2B-159A-D36B5FBAE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637" y="606425"/>
                  <a:ext cx="34925" cy="260350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56" name="Rectangle 13">
                  <a:extLst>
                    <a:ext uri="{FF2B5EF4-FFF2-40B4-BE49-F238E27FC236}">
                      <a16:creationId xmlns:a16="http://schemas.microsoft.com/office/drawing/2014/main" id="{5474C107-A3D6-20D7-C7F8-12D7BA7A1A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825" y="692150"/>
                  <a:ext cx="34925" cy="17462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57" name="Freeform 14">
                  <a:extLst>
                    <a:ext uri="{FF2B5EF4-FFF2-40B4-BE49-F238E27FC236}">
                      <a16:creationId xmlns:a16="http://schemas.microsoft.com/office/drawing/2014/main" id="{BF836EDA-69BC-13A3-3399-85137AC355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525" y="606425"/>
                  <a:ext cx="762000" cy="276225"/>
                </a:xfrm>
                <a:custGeom>
                  <a:avLst/>
                  <a:gdLst>
                    <a:gd name="T0" fmla="*/ 0 w 1438"/>
                    <a:gd name="T1" fmla="*/ 0 h 523"/>
                    <a:gd name="T2" fmla="*/ 65 w 1438"/>
                    <a:gd name="T3" fmla="*/ 0 h 523"/>
                    <a:gd name="T4" fmla="*/ 65 w 1438"/>
                    <a:gd name="T5" fmla="*/ 458 h 523"/>
                    <a:gd name="T6" fmla="*/ 1373 w 1438"/>
                    <a:gd name="T7" fmla="*/ 458 h 523"/>
                    <a:gd name="T8" fmla="*/ 1373 w 1438"/>
                    <a:gd name="T9" fmla="*/ 262 h 523"/>
                    <a:gd name="T10" fmla="*/ 1438 w 1438"/>
                    <a:gd name="T11" fmla="*/ 262 h 523"/>
                    <a:gd name="T12" fmla="*/ 1438 w 1438"/>
                    <a:gd name="T13" fmla="*/ 491 h 523"/>
                    <a:gd name="T14" fmla="*/ 1436 w 1438"/>
                    <a:gd name="T15" fmla="*/ 503 h 523"/>
                    <a:gd name="T16" fmla="*/ 1428 w 1438"/>
                    <a:gd name="T17" fmla="*/ 514 h 523"/>
                    <a:gd name="T18" fmla="*/ 1418 w 1438"/>
                    <a:gd name="T19" fmla="*/ 520 h 523"/>
                    <a:gd name="T20" fmla="*/ 1405 w 1438"/>
                    <a:gd name="T21" fmla="*/ 523 h 523"/>
                    <a:gd name="T22" fmla="*/ 33 w 1438"/>
                    <a:gd name="T23" fmla="*/ 523 h 523"/>
                    <a:gd name="T24" fmla="*/ 20 w 1438"/>
                    <a:gd name="T25" fmla="*/ 520 h 523"/>
                    <a:gd name="T26" fmla="*/ 10 w 1438"/>
                    <a:gd name="T27" fmla="*/ 514 h 523"/>
                    <a:gd name="T28" fmla="*/ 2 w 1438"/>
                    <a:gd name="T29" fmla="*/ 503 h 523"/>
                    <a:gd name="T30" fmla="*/ 0 w 1438"/>
                    <a:gd name="T31" fmla="*/ 491 h 523"/>
                    <a:gd name="T32" fmla="*/ 0 w 1438"/>
                    <a:gd name="T33" fmla="*/ 0 h 5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38" h="52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458"/>
                      </a:lnTo>
                      <a:lnTo>
                        <a:pt x="1373" y="458"/>
                      </a:lnTo>
                      <a:lnTo>
                        <a:pt x="1373" y="262"/>
                      </a:lnTo>
                      <a:lnTo>
                        <a:pt x="1438" y="262"/>
                      </a:lnTo>
                      <a:lnTo>
                        <a:pt x="1438" y="491"/>
                      </a:lnTo>
                      <a:lnTo>
                        <a:pt x="1436" y="503"/>
                      </a:lnTo>
                      <a:lnTo>
                        <a:pt x="1428" y="514"/>
                      </a:lnTo>
                      <a:lnTo>
                        <a:pt x="1418" y="520"/>
                      </a:lnTo>
                      <a:lnTo>
                        <a:pt x="1405" y="523"/>
                      </a:lnTo>
                      <a:lnTo>
                        <a:pt x="33" y="523"/>
                      </a:lnTo>
                      <a:lnTo>
                        <a:pt x="20" y="520"/>
                      </a:lnTo>
                      <a:lnTo>
                        <a:pt x="10" y="514"/>
                      </a:lnTo>
                      <a:lnTo>
                        <a:pt x="2" y="503"/>
                      </a:lnTo>
                      <a:lnTo>
                        <a:pt x="0" y="4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1B4FD45-3946-2CE8-A82F-001C4FE3FD45}"/>
                </a:ext>
              </a:extLst>
            </p:cNvPr>
            <p:cNvSpPr txBox="1"/>
            <p:nvPr/>
          </p:nvSpPr>
          <p:spPr>
            <a:xfrm>
              <a:off x="1997057" y="5914390"/>
              <a:ext cx="20619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+mj-lt"/>
                </a:rPr>
                <a:t>Analytics</a:t>
              </a:r>
              <a:endParaRPr lang="en-MT" sz="2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323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game&#10;&#10;Description automatically generated">
            <a:extLst>
              <a:ext uri="{FF2B5EF4-FFF2-40B4-BE49-F238E27FC236}">
                <a16:creationId xmlns:a16="http://schemas.microsoft.com/office/drawing/2014/main" id="{BE18F39F-9A07-ACF5-4935-08D607C501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key chain on a computer&#10;&#10;Description automatically generated with medium confidence">
            <a:extLst>
              <a:ext uri="{FF2B5EF4-FFF2-40B4-BE49-F238E27FC236}">
                <a16:creationId xmlns:a16="http://schemas.microsoft.com/office/drawing/2014/main" id="{CACE1981-5DAF-AEBE-D60E-F3A33BA712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2C498-3A2D-DDB5-930B-39FCD728CC40}"/>
              </a:ext>
            </a:extLst>
          </p:cNvPr>
          <p:cNvSpPr txBox="1"/>
          <p:nvPr/>
        </p:nvSpPr>
        <p:spPr>
          <a:xfrm>
            <a:off x="403588" y="743447"/>
            <a:ext cx="5960636" cy="84760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0" i="0" u="none" strike="noStrike">
                <a:effectLst/>
                <a:latin typeface="+mj-lt"/>
                <a:ea typeface="+mj-ea"/>
                <a:cs typeface="+mj-cs"/>
              </a:rPr>
              <a:t>In Practical Terms</a:t>
            </a:r>
            <a:endParaRPr lang="en-US" sz="5200" b="0" i="0" u="none" strike="noStrike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41B4AE-C403-F0D4-159D-23220507EBA5}"/>
              </a:ext>
            </a:extLst>
          </p:cNvPr>
          <p:cNvSpPr txBox="1"/>
          <p:nvPr/>
        </p:nvSpPr>
        <p:spPr>
          <a:xfrm>
            <a:off x="440302" y="2040287"/>
            <a:ext cx="113113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GB" sz="3200" b="1" u="none" strike="noStrike" dirty="0">
                <a:effectLst/>
                <a:latin typeface="Gilroy SemiBold" pitchFamily="2" charset="77"/>
              </a:rPr>
              <a:t>Greater efficiencies 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3200" b="1" dirty="0">
                <a:latin typeface="Gilroy SemiBold" pitchFamily="2" charset="77"/>
              </a:rPr>
              <a:t>Improved Compliance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3200" b="1" dirty="0">
                <a:latin typeface="Gilroy SemiBold" pitchFamily="2" charset="77"/>
              </a:rPr>
              <a:t>Reduced Risk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3200" b="1" u="none" strike="noStrike" dirty="0">
                <a:effectLst/>
                <a:latin typeface="Gilroy SemiBold" pitchFamily="2" charset="77"/>
              </a:rPr>
              <a:t>Cost-savings </a:t>
            </a:r>
          </a:p>
        </p:txBody>
      </p:sp>
    </p:spTree>
    <p:extLst>
      <p:ext uri="{BB962C8B-B14F-4D97-AF65-F5344CB8AC3E}">
        <p14:creationId xmlns:p14="http://schemas.microsoft.com/office/powerpoint/2010/main" val="27039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r&#10;&#10;Description automatically generated">
            <a:extLst>
              <a:ext uri="{FF2B5EF4-FFF2-40B4-BE49-F238E27FC236}">
                <a16:creationId xmlns:a16="http://schemas.microsoft.com/office/drawing/2014/main" id="{833F5D0F-835F-48F6-10BC-79559F644C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"/>
            <a:ext cx="12192000" cy="686409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2CE33BC-E146-0617-3D03-2D9237C5AA26}"/>
              </a:ext>
            </a:extLst>
          </p:cNvPr>
          <p:cNvGrpSpPr/>
          <p:nvPr/>
        </p:nvGrpSpPr>
        <p:grpSpPr>
          <a:xfrm>
            <a:off x="1762540" y="2537006"/>
            <a:ext cx="8907688" cy="1569660"/>
            <a:chOff x="638391" y="2359125"/>
            <a:chExt cx="8907688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70E116-2117-FB9B-0171-640BEE08CFE2}"/>
                </a:ext>
              </a:extLst>
            </p:cNvPr>
            <p:cNvSpPr txBox="1"/>
            <p:nvPr/>
          </p:nvSpPr>
          <p:spPr>
            <a:xfrm>
              <a:off x="2043808" y="2359125"/>
              <a:ext cx="750227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1"/>
                  </a:solidFill>
                  <a:latin typeface="+mj-lt"/>
                </a:rPr>
                <a:t>Technology’s role is to empower people</a:t>
              </a:r>
              <a:endParaRPr lang="en-MT" sz="4800" b="1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157278-5E86-1E9C-3C2A-59478CD13AFC}"/>
                </a:ext>
              </a:extLst>
            </p:cNvPr>
            <p:cNvGrpSpPr/>
            <p:nvPr/>
          </p:nvGrpSpPr>
          <p:grpSpPr>
            <a:xfrm>
              <a:off x="638391" y="2520513"/>
              <a:ext cx="1260513" cy="1200329"/>
              <a:chOff x="5718176" y="2984501"/>
              <a:chExt cx="755650" cy="887413"/>
            </a:xfrm>
            <a:solidFill>
              <a:schemeClr val="tx2"/>
            </a:solidFill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E9FF76B0-7D97-CF60-FE63-ED1C3F5E2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8176" y="3243263"/>
                <a:ext cx="242888" cy="628650"/>
              </a:xfrm>
              <a:custGeom>
                <a:avLst/>
                <a:gdLst>
                  <a:gd name="T0" fmla="*/ 617 w 766"/>
                  <a:gd name="T1" fmla="*/ 10 h 1981"/>
                  <a:gd name="T2" fmla="*/ 639 w 766"/>
                  <a:gd name="T3" fmla="*/ 52 h 1981"/>
                  <a:gd name="T4" fmla="*/ 489 w 766"/>
                  <a:gd name="T5" fmla="*/ 274 h 1981"/>
                  <a:gd name="T6" fmla="*/ 447 w 766"/>
                  <a:gd name="T7" fmla="*/ 296 h 1981"/>
                  <a:gd name="T8" fmla="*/ 406 w 766"/>
                  <a:gd name="T9" fmla="*/ 274 h 1981"/>
                  <a:gd name="T10" fmla="*/ 242 w 766"/>
                  <a:gd name="T11" fmla="*/ 140 h 1981"/>
                  <a:gd name="T12" fmla="*/ 159 w 766"/>
                  <a:gd name="T13" fmla="*/ 192 h 1981"/>
                  <a:gd name="T14" fmla="*/ 129 w 766"/>
                  <a:gd name="T15" fmla="*/ 218 h 1981"/>
                  <a:gd name="T16" fmla="*/ 108 w 766"/>
                  <a:gd name="T17" fmla="*/ 261 h 1981"/>
                  <a:gd name="T18" fmla="*/ 104 w 766"/>
                  <a:gd name="T19" fmla="*/ 346 h 1981"/>
                  <a:gd name="T20" fmla="*/ 109 w 766"/>
                  <a:gd name="T21" fmla="*/ 452 h 1981"/>
                  <a:gd name="T22" fmla="*/ 123 w 766"/>
                  <a:gd name="T23" fmla="*/ 550 h 1981"/>
                  <a:gd name="T24" fmla="*/ 144 w 766"/>
                  <a:gd name="T25" fmla="*/ 624 h 1981"/>
                  <a:gd name="T26" fmla="*/ 175 w 766"/>
                  <a:gd name="T27" fmla="*/ 695 h 1981"/>
                  <a:gd name="T28" fmla="*/ 205 w 766"/>
                  <a:gd name="T29" fmla="*/ 757 h 1981"/>
                  <a:gd name="T30" fmla="*/ 224 w 766"/>
                  <a:gd name="T31" fmla="*/ 792 h 1981"/>
                  <a:gd name="T32" fmla="*/ 228 w 766"/>
                  <a:gd name="T33" fmla="*/ 799 h 1981"/>
                  <a:gd name="T34" fmla="*/ 260 w 766"/>
                  <a:gd name="T35" fmla="*/ 924 h 1981"/>
                  <a:gd name="T36" fmla="*/ 360 w 766"/>
                  <a:gd name="T37" fmla="*/ 1875 h 1981"/>
                  <a:gd name="T38" fmla="*/ 531 w 766"/>
                  <a:gd name="T39" fmla="*/ 1877 h 1981"/>
                  <a:gd name="T40" fmla="*/ 539 w 766"/>
                  <a:gd name="T41" fmla="*/ 1870 h 1981"/>
                  <a:gd name="T42" fmla="*/ 652 w 766"/>
                  <a:gd name="T43" fmla="*/ 840 h 1981"/>
                  <a:gd name="T44" fmla="*/ 688 w 766"/>
                  <a:gd name="T45" fmla="*/ 776 h 1981"/>
                  <a:gd name="T46" fmla="*/ 736 w 766"/>
                  <a:gd name="T47" fmla="*/ 774 h 1981"/>
                  <a:gd name="T48" fmla="*/ 765 w 766"/>
                  <a:gd name="T49" fmla="*/ 810 h 1981"/>
                  <a:gd name="T50" fmla="*/ 750 w 766"/>
                  <a:gd name="T51" fmla="*/ 872 h 1981"/>
                  <a:gd name="T52" fmla="*/ 640 w 766"/>
                  <a:gd name="T53" fmla="*/ 1880 h 1981"/>
                  <a:gd name="T54" fmla="*/ 605 w 766"/>
                  <a:gd name="T55" fmla="*/ 1951 h 1981"/>
                  <a:gd name="T56" fmla="*/ 530 w 766"/>
                  <a:gd name="T57" fmla="*/ 1981 h 1981"/>
                  <a:gd name="T58" fmla="*/ 311 w 766"/>
                  <a:gd name="T59" fmla="*/ 1967 h 1981"/>
                  <a:gd name="T60" fmla="*/ 259 w 766"/>
                  <a:gd name="T61" fmla="*/ 1908 h 1981"/>
                  <a:gd name="T62" fmla="*/ 149 w 766"/>
                  <a:gd name="T63" fmla="*/ 889 h 1981"/>
                  <a:gd name="T64" fmla="*/ 123 w 766"/>
                  <a:gd name="T65" fmla="*/ 823 h 1981"/>
                  <a:gd name="T66" fmla="*/ 92 w 766"/>
                  <a:gd name="T67" fmla="*/ 764 h 1981"/>
                  <a:gd name="T68" fmla="*/ 57 w 766"/>
                  <a:gd name="T69" fmla="*/ 686 h 1981"/>
                  <a:gd name="T70" fmla="*/ 28 w 766"/>
                  <a:gd name="T71" fmla="*/ 605 h 1981"/>
                  <a:gd name="T72" fmla="*/ 16 w 766"/>
                  <a:gd name="T73" fmla="*/ 538 h 1981"/>
                  <a:gd name="T74" fmla="*/ 4 w 766"/>
                  <a:gd name="T75" fmla="*/ 438 h 1981"/>
                  <a:gd name="T76" fmla="*/ 0 w 766"/>
                  <a:gd name="T77" fmla="*/ 326 h 1981"/>
                  <a:gd name="T78" fmla="*/ 11 w 766"/>
                  <a:gd name="T79" fmla="*/ 225 h 1981"/>
                  <a:gd name="T80" fmla="*/ 43 w 766"/>
                  <a:gd name="T81" fmla="*/ 157 h 1981"/>
                  <a:gd name="T82" fmla="*/ 81 w 766"/>
                  <a:gd name="T83" fmla="*/ 121 h 1981"/>
                  <a:gd name="T84" fmla="*/ 149 w 766"/>
                  <a:gd name="T85" fmla="*/ 74 h 1981"/>
                  <a:gd name="T86" fmla="*/ 223 w 766"/>
                  <a:gd name="T87" fmla="*/ 34 h 1981"/>
                  <a:gd name="T88" fmla="*/ 275 w 766"/>
                  <a:gd name="T89" fmla="*/ 10 h 1981"/>
                  <a:gd name="T90" fmla="*/ 305 w 766"/>
                  <a:gd name="T91" fmla="*/ 0 h 1981"/>
                  <a:gd name="T92" fmla="*/ 349 w 766"/>
                  <a:gd name="T93" fmla="*/ 22 h 1981"/>
                  <a:gd name="T94" fmla="*/ 557 w 766"/>
                  <a:gd name="T95" fmla="*/ 10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66" h="1981">
                    <a:moveTo>
                      <a:pt x="587" y="0"/>
                    </a:moveTo>
                    <a:lnTo>
                      <a:pt x="603" y="2"/>
                    </a:lnTo>
                    <a:lnTo>
                      <a:pt x="617" y="10"/>
                    </a:lnTo>
                    <a:lnTo>
                      <a:pt x="629" y="22"/>
                    </a:lnTo>
                    <a:lnTo>
                      <a:pt x="635" y="36"/>
                    </a:lnTo>
                    <a:lnTo>
                      <a:pt x="639" y="52"/>
                    </a:lnTo>
                    <a:lnTo>
                      <a:pt x="636" y="68"/>
                    </a:lnTo>
                    <a:lnTo>
                      <a:pt x="628" y="82"/>
                    </a:lnTo>
                    <a:lnTo>
                      <a:pt x="489" y="274"/>
                    </a:lnTo>
                    <a:lnTo>
                      <a:pt x="477" y="285"/>
                    </a:lnTo>
                    <a:lnTo>
                      <a:pt x="462" y="293"/>
                    </a:lnTo>
                    <a:lnTo>
                      <a:pt x="447" y="296"/>
                    </a:lnTo>
                    <a:lnTo>
                      <a:pt x="431" y="293"/>
                    </a:lnTo>
                    <a:lnTo>
                      <a:pt x="416" y="285"/>
                    </a:lnTo>
                    <a:lnTo>
                      <a:pt x="406" y="274"/>
                    </a:lnTo>
                    <a:lnTo>
                      <a:pt x="289" y="116"/>
                    </a:lnTo>
                    <a:lnTo>
                      <a:pt x="268" y="127"/>
                    </a:lnTo>
                    <a:lnTo>
                      <a:pt x="242" y="140"/>
                    </a:lnTo>
                    <a:lnTo>
                      <a:pt x="214" y="155"/>
                    </a:lnTo>
                    <a:lnTo>
                      <a:pt x="187" y="173"/>
                    </a:lnTo>
                    <a:lnTo>
                      <a:pt x="159" y="192"/>
                    </a:lnTo>
                    <a:lnTo>
                      <a:pt x="147" y="201"/>
                    </a:lnTo>
                    <a:lnTo>
                      <a:pt x="137" y="209"/>
                    </a:lnTo>
                    <a:lnTo>
                      <a:pt x="129" y="218"/>
                    </a:lnTo>
                    <a:lnTo>
                      <a:pt x="117" y="229"/>
                    </a:lnTo>
                    <a:lnTo>
                      <a:pt x="112" y="242"/>
                    </a:lnTo>
                    <a:lnTo>
                      <a:pt x="108" y="261"/>
                    </a:lnTo>
                    <a:lnTo>
                      <a:pt x="106" y="285"/>
                    </a:lnTo>
                    <a:lnTo>
                      <a:pt x="104" y="314"/>
                    </a:lnTo>
                    <a:lnTo>
                      <a:pt x="104" y="346"/>
                    </a:lnTo>
                    <a:lnTo>
                      <a:pt x="104" y="381"/>
                    </a:lnTo>
                    <a:lnTo>
                      <a:pt x="107" y="416"/>
                    </a:lnTo>
                    <a:lnTo>
                      <a:pt x="109" y="452"/>
                    </a:lnTo>
                    <a:lnTo>
                      <a:pt x="113" y="486"/>
                    </a:lnTo>
                    <a:lnTo>
                      <a:pt x="118" y="520"/>
                    </a:lnTo>
                    <a:lnTo>
                      <a:pt x="123" y="550"/>
                    </a:lnTo>
                    <a:lnTo>
                      <a:pt x="129" y="577"/>
                    </a:lnTo>
                    <a:lnTo>
                      <a:pt x="136" y="600"/>
                    </a:lnTo>
                    <a:lnTo>
                      <a:pt x="144" y="624"/>
                    </a:lnTo>
                    <a:lnTo>
                      <a:pt x="154" y="648"/>
                    </a:lnTo>
                    <a:lnTo>
                      <a:pt x="164" y="672"/>
                    </a:lnTo>
                    <a:lnTo>
                      <a:pt x="175" y="695"/>
                    </a:lnTo>
                    <a:lnTo>
                      <a:pt x="185" y="718"/>
                    </a:lnTo>
                    <a:lnTo>
                      <a:pt x="196" y="739"/>
                    </a:lnTo>
                    <a:lnTo>
                      <a:pt x="205" y="757"/>
                    </a:lnTo>
                    <a:lnTo>
                      <a:pt x="213" y="773"/>
                    </a:lnTo>
                    <a:lnTo>
                      <a:pt x="219" y="785"/>
                    </a:lnTo>
                    <a:lnTo>
                      <a:pt x="224" y="792"/>
                    </a:lnTo>
                    <a:lnTo>
                      <a:pt x="225" y="796"/>
                    </a:lnTo>
                    <a:lnTo>
                      <a:pt x="227" y="797"/>
                    </a:lnTo>
                    <a:lnTo>
                      <a:pt x="228" y="799"/>
                    </a:lnTo>
                    <a:lnTo>
                      <a:pt x="242" y="840"/>
                    </a:lnTo>
                    <a:lnTo>
                      <a:pt x="253" y="881"/>
                    </a:lnTo>
                    <a:lnTo>
                      <a:pt x="260" y="924"/>
                    </a:lnTo>
                    <a:lnTo>
                      <a:pt x="358" y="1870"/>
                    </a:lnTo>
                    <a:lnTo>
                      <a:pt x="358" y="1873"/>
                    </a:lnTo>
                    <a:lnTo>
                      <a:pt x="360" y="1875"/>
                    </a:lnTo>
                    <a:lnTo>
                      <a:pt x="362" y="1877"/>
                    </a:lnTo>
                    <a:lnTo>
                      <a:pt x="364" y="1877"/>
                    </a:lnTo>
                    <a:lnTo>
                      <a:pt x="531" y="1877"/>
                    </a:lnTo>
                    <a:lnTo>
                      <a:pt x="535" y="1875"/>
                    </a:lnTo>
                    <a:lnTo>
                      <a:pt x="537" y="1873"/>
                    </a:lnTo>
                    <a:lnTo>
                      <a:pt x="539" y="1870"/>
                    </a:lnTo>
                    <a:lnTo>
                      <a:pt x="635" y="924"/>
                    </a:lnTo>
                    <a:lnTo>
                      <a:pt x="641" y="881"/>
                    </a:lnTo>
                    <a:lnTo>
                      <a:pt x="652" y="840"/>
                    </a:lnTo>
                    <a:lnTo>
                      <a:pt x="668" y="800"/>
                    </a:lnTo>
                    <a:lnTo>
                      <a:pt x="676" y="787"/>
                    </a:lnTo>
                    <a:lnTo>
                      <a:pt x="688" y="776"/>
                    </a:lnTo>
                    <a:lnTo>
                      <a:pt x="703" y="771"/>
                    </a:lnTo>
                    <a:lnTo>
                      <a:pt x="720" y="770"/>
                    </a:lnTo>
                    <a:lnTo>
                      <a:pt x="736" y="774"/>
                    </a:lnTo>
                    <a:lnTo>
                      <a:pt x="749" y="784"/>
                    </a:lnTo>
                    <a:lnTo>
                      <a:pt x="759" y="796"/>
                    </a:lnTo>
                    <a:lnTo>
                      <a:pt x="765" y="810"/>
                    </a:lnTo>
                    <a:lnTo>
                      <a:pt x="766" y="826"/>
                    </a:lnTo>
                    <a:lnTo>
                      <a:pt x="762" y="842"/>
                    </a:lnTo>
                    <a:lnTo>
                      <a:pt x="750" y="872"/>
                    </a:lnTo>
                    <a:lnTo>
                      <a:pt x="742" y="903"/>
                    </a:lnTo>
                    <a:lnTo>
                      <a:pt x="737" y="935"/>
                    </a:lnTo>
                    <a:lnTo>
                      <a:pt x="640" y="1880"/>
                    </a:lnTo>
                    <a:lnTo>
                      <a:pt x="634" y="1908"/>
                    </a:lnTo>
                    <a:lnTo>
                      <a:pt x="622" y="1931"/>
                    </a:lnTo>
                    <a:lnTo>
                      <a:pt x="605" y="1951"/>
                    </a:lnTo>
                    <a:lnTo>
                      <a:pt x="583" y="1967"/>
                    </a:lnTo>
                    <a:lnTo>
                      <a:pt x="558" y="1977"/>
                    </a:lnTo>
                    <a:lnTo>
                      <a:pt x="530" y="1981"/>
                    </a:lnTo>
                    <a:lnTo>
                      <a:pt x="363" y="1981"/>
                    </a:lnTo>
                    <a:lnTo>
                      <a:pt x="335" y="1977"/>
                    </a:lnTo>
                    <a:lnTo>
                      <a:pt x="311" y="1967"/>
                    </a:lnTo>
                    <a:lnTo>
                      <a:pt x="289" y="1951"/>
                    </a:lnTo>
                    <a:lnTo>
                      <a:pt x="271" y="1931"/>
                    </a:lnTo>
                    <a:lnTo>
                      <a:pt x="259" y="1908"/>
                    </a:lnTo>
                    <a:lnTo>
                      <a:pt x="253" y="1880"/>
                    </a:lnTo>
                    <a:lnTo>
                      <a:pt x="156" y="935"/>
                    </a:lnTo>
                    <a:lnTo>
                      <a:pt x="149" y="889"/>
                    </a:lnTo>
                    <a:lnTo>
                      <a:pt x="133" y="844"/>
                    </a:lnTo>
                    <a:lnTo>
                      <a:pt x="129" y="835"/>
                    </a:lnTo>
                    <a:lnTo>
                      <a:pt x="123" y="823"/>
                    </a:lnTo>
                    <a:lnTo>
                      <a:pt x="114" y="806"/>
                    </a:lnTo>
                    <a:lnTo>
                      <a:pt x="103" y="787"/>
                    </a:lnTo>
                    <a:lnTo>
                      <a:pt x="92" y="764"/>
                    </a:lnTo>
                    <a:lnTo>
                      <a:pt x="80" y="739"/>
                    </a:lnTo>
                    <a:lnTo>
                      <a:pt x="69" y="712"/>
                    </a:lnTo>
                    <a:lnTo>
                      <a:pt x="57" y="686"/>
                    </a:lnTo>
                    <a:lnTo>
                      <a:pt x="46" y="658"/>
                    </a:lnTo>
                    <a:lnTo>
                      <a:pt x="37" y="630"/>
                    </a:lnTo>
                    <a:lnTo>
                      <a:pt x="28" y="605"/>
                    </a:lnTo>
                    <a:lnTo>
                      <a:pt x="25" y="588"/>
                    </a:lnTo>
                    <a:lnTo>
                      <a:pt x="20" y="565"/>
                    </a:lnTo>
                    <a:lnTo>
                      <a:pt x="16" y="538"/>
                    </a:lnTo>
                    <a:lnTo>
                      <a:pt x="11" y="508"/>
                    </a:lnTo>
                    <a:lnTo>
                      <a:pt x="8" y="474"/>
                    </a:lnTo>
                    <a:lnTo>
                      <a:pt x="4" y="438"/>
                    </a:lnTo>
                    <a:lnTo>
                      <a:pt x="2" y="401"/>
                    </a:lnTo>
                    <a:lnTo>
                      <a:pt x="0" y="364"/>
                    </a:lnTo>
                    <a:lnTo>
                      <a:pt x="0" y="326"/>
                    </a:lnTo>
                    <a:lnTo>
                      <a:pt x="2" y="290"/>
                    </a:lnTo>
                    <a:lnTo>
                      <a:pt x="5" y="256"/>
                    </a:lnTo>
                    <a:lnTo>
                      <a:pt x="11" y="225"/>
                    </a:lnTo>
                    <a:lnTo>
                      <a:pt x="19" y="198"/>
                    </a:lnTo>
                    <a:lnTo>
                      <a:pt x="29" y="175"/>
                    </a:lnTo>
                    <a:lnTo>
                      <a:pt x="43" y="157"/>
                    </a:lnTo>
                    <a:lnTo>
                      <a:pt x="56" y="144"/>
                    </a:lnTo>
                    <a:lnTo>
                      <a:pt x="68" y="132"/>
                    </a:lnTo>
                    <a:lnTo>
                      <a:pt x="81" y="121"/>
                    </a:lnTo>
                    <a:lnTo>
                      <a:pt x="98" y="109"/>
                    </a:lnTo>
                    <a:lnTo>
                      <a:pt x="124" y="91"/>
                    </a:lnTo>
                    <a:lnTo>
                      <a:pt x="149" y="74"/>
                    </a:lnTo>
                    <a:lnTo>
                      <a:pt x="176" y="59"/>
                    </a:lnTo>
                    <a:lnTo>
                      <a:pt x="200" y="46"/>
                    </a:lnTo>
                    <a:lnTo>
                      <a:pt x="223" y="34"/>
                    </a:lnTo>
                    <a:lnTo>
                      <a:pt x="243" y="24"/>
                    </a:lnTo>
                    <a:lnTo>
                      <a:pt x="262" y="16"/>
                    </a:lnTo>
                    <a:lnTo>
                      <a:pt x="275" y="10"/>
                    </a:lnTo>
                    <a:lnTo>
                      <a:pt x="285" y="6"/>
                    </a:lnTo>
                    <a:lnTo>
                      <a:pt x="288" y="4"/>
                    </a:lnTo>
                    <a:lnTo>
                      <a:pt x="305" y="0"/>
                    </a:lnTo>
                    <a:lnTo>
                      <a:pt x="322" y="2"/>
                    </a:lnTo>
                    <a:lnTo>
                      <a:pt x="337" y="10"/>
                    </a:lnTo>
                    <a:lnTo>
                      <a:pt x="349" y="22"/>
                    </a:lnTo>
                    <a:lnTo>
                      <a:pt x="447" y="156"/>
                    </a:lnTo>
                    <a:lnTo>
                      <a:pt x="545" y="21"/>
                    </a:lnTo>
                    <a:lnTo>
                      <a:pt x="557" y="10"/>
                    </a:lnTo>
                    <a:lnTo>
                      <a:pt x="571" y="2"/>
                    </a:lnTo>
                    <a:lnTo>
                      <a:pt x="5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0B365F30-BC78-5BD2-5FD4-9F2933E6C3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4851" y="3036888"/>
                <a:ext cx="152400" cy="185738"/>
              </a:xfrm>
              <a:custGeom>
                <a:avLst/>
                <a:gdLst>
                  <a:gd name="T0" fmla="*/ 221 w 480"/>
                  <a:gd name="T1" fmla="*/ 104 h 585"/>
                  <a:gd name="T2" fmla="*/ 192 w 480"/>
                  <a:gd name="T3" fmla="*/ 109 h 585"/>
                  <a:gd name="T4" fmla="*/ 162 w 480"/>
                  <a:gd name="T5" fmla="*/ 122 h 585"/>
                  <a:gd name="T6" fmla="*/ 136 w 480"/>
                  <a:gd name="T7" fmla="*/ 147 h 585"/>
                  <a:gd name="T8" fmla="*/ 115 w 480"/>
                  <a:gd name="T9" fmla="*/ 187 h 585"/>
                  <a:gd name="T10" fmla="*/ 105 w 480"/>
                  <a:gd name="T11" fmla="*/ 244 h 585"/>
                  <a:gd name="T12" fmla="*/ 104 w 480"/>
                  <a:gd name="T13" fmla="*/ 265 h 585"/>
                  <a:gd name="T14" fmla="*/ 105 w 480"/>
                  <a:gd name="T15" fmla="*/ 312 h 585"/>
                  <a:gd name="T16" fmla="*/ 114 w 480"/>
                  <a:gd name="T17" fmla="*/ 369 h 585"/>
                  <a:gd name="T18" fmla="*/ 134 w 480"/>
                  <a:gd name="T19" fmla="*/ 423 h 585"/>
                  <a:gd name="T20" fmla="*/ 167 w 480"/>
                  <a:gd name="T21" fmla="*/ 462 h 585"/>
                  <a:gd name="T22" fmla="*/ 212 w 480"/>
                  <a:gd name="T23" fmla="*/ 479 h 585"/>
                  <a:gd name="T24" fmla="*/ 240 w 480"/>
                  <a:gd name="T25" fmla="*/ 481 h 585"/>
                  <a:gd name="T26" fmla="*/ 290 w 480"/>
                  <a:gd name="T27" fmla="*/ 472 h 585"/>
                  <a:gd name="T28" fmla="*/ 328 w 480"/>
                  <a:gd name="T29" fmla="*/ 446 h 585"/>
                  <a:gd name="T30" fmla="*/ 357 w 480"/>
                  <a:gd name="T31" fmla="*/ 396 h 585"/>
                  <a:gd name="T32" fmla="*/ 371 w 480"/>
                  <a:gd name="T33" fmla="*/ 339 h 585"/>
                  <a:gd name="T34" fmla="*/ 375 w 480"/>
                  <a:gd name="T35" fmla="*/ 286 h 585"/>
                  <a:gd name="T36" fmla="*/ 374 w 480"/>
                  <a:gd name="T37" fmla="*/ 248 h 585"/>
                  <a:gd name="T38" fmla="*/ 371 w 480"/>
                  <a:gd name="T39" fmla="*/ 214 h 585"/>
                  <a:gd name="T40" fmla="*/ 356 w 480"/>
                  <a:gd name="T41" fmla="*/ 165 h 585"/>
                  <a:gd name="T42" fmla="*/ 332 w 480"/>
                  <a:gd name="T43" fmla="*/ 133 h 585"/>
                  <a:gd name="T44" fmla="*/ 302 w 480"/>
                  <a:gd name="T45" fmla="*/ 115 h 585"/>
                  <a:gd name="T46" fmla="*/ 272 w 480"/>
                  <a:gd name="T47" fmla="*/ 105 h 585"/>
                  <a:gd name="T48" fmla="*/ 244 w 480"/>
                  <a:gd name="T49" fmla="*/ 103 h 585"/>
                  <a:gd name="T50" fmla="*/ 235 w 480"/>
                  <a:gd name="T51" fmla="*/ 0 h 585"/>
                  <a:gd name="T52" fmla="*/ 270 w 480"/>
                  <a:gd name="T53" fmla="*/ 1 h 585"/>
                  <a:gd name="T54" fmla="*/ 323 w 480"/>
                  <a:gd name="T55" fmla="*/ 12 h 585"/>
                  <a:gd name="T56" fmla="*/ 374 w 480"/>
                  <a:gd name="T57" fmla="*/ 36 h 585"/>
                  <a:gd name="T58" fmla="*/ 417 w 480"/>
                  <a:gd name="T59" fmla="*/ 73 h 585"/>
                  <a:gd name="T60" fmla="*/ 452 w 480"/>
                  <a:gd name="T61" fmla="*/ 127 h 585"/>
                  <a:gd name="T62" fmla="*/ 474 w 480"/>
                  <a:gd name="T63" fmla="*/ 197 h 585"/>
                  <a:gd name="T64" fmla="*/ 479 w 480"/>
                  <a:gd name="T65" fmla="*/ 249 h 585"/>
                  <a:gd name="T66" fmla="*/ 480 w 480"/>
                  <a:gd name="T67" fmla="*/ 289 h 585"/>
                  <a:gd name="T68" fmla="*/ 475 w 480"/>
                  <a:gd name="T69" fmla="*/ 348 h 585"/>
                  <a:gd name="T70" fmla="*/ 461 w 480"/>
                  <a:gd name="T71" fmla="*/ 417 h 585"/>
                  <a:gd name="T72" fmla="*/ 429 w 480"/>
                  <a:gd name="T73" fmla="*/ 485 h 585"/>
                  <a:gd name="T74" fmla="*/ 381 w 480"/>
                  <a:gd name="T75" fmla="*/ 539 h 585"/>
                  <a:gd name="T76" fmla="*/ 319 w 480"/>
                  <a:gd name="T77" fmla="*/ 573 h 585"/>
                  <a:gd name="T78" fmla="*/ 244 w 480"/>
                  <a:gd name="T79" fmla="*/ 585 h 585"/>
                  <a:gd name="T80" fmla="*/ 197 w 480"/>
                  <a:gd name="T81" fmla="*/ 583 h 585"/>
                  <a:gd name="T82" fmla="*/ 128 w 480"/>
                  <a:gd name="T83" fmla="*/ 558 h 585"/>
                  <a:gd name="T84" fmla="*/ 73 w 480"/>
                  <a:gd name="T85" fmla="*/ 515 h 585"/>
                  <a:gd name="T86" fmla="*/ 35 w 480"/>
                  <a:gd name="T87" fmla="*/ 457 h 585"/>
                  <a:gd name="T88" fmla="*/ 14 w 480"/>
                  <a:gd name="T89" fmla="*/ 394 h 585"/>
                  <a:gd name="T90" fmla="*/ 3 w 480"/>
                  <a:gd name="T91" fmla="*/ 333 h 585"/>
                  <a:gd name="T92" fmla="*/ 0 w 480"/>
                  <a:gd name="T93" fmla="*/ 283 h 585"/>
                  <a:gd name="T94" fmla="*/ 1 w 480"/>
                  <a:gd name="T95" fmla="*/ 248 h 585"/>
                  <a:gd name="T96" fmla="*/ 6 w 480"/>
                  <a:gd name="T97" fmla="*/ 197 h 585"/>
                  <a:gd name="T98" fmla="*/ 28 w 480"/>
                  <a:gd name="T99" fmla="*/ 127 h 585"/>
                  <a:gd name="T100" fmla="*/ 62 w 480"/>
                  <a:gd name="T101" fmla="*/ 73 h 585"/>
                  <a:gd name="T102" fmla="*/ 107 w 480"/>
                  <a:gd name="T103" fmla="*/ 36 h 585"/>
                  <a:gd name="T104" fmla="*/ 157 w 480"/>
                  <a:gd name="T105" fmla="*/ 12 h 585"/>
                  <a:gd name="T106" fmla="*/ 209 w 480"/>
                  <a:gd name="T107" fmla="*/ 1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0" h="585">
                    <a:moveTo>
                      <a:pt x="235" y="103"/>
                    </a:moveTo>
                    <a:lnTo>
                      <a:pt x="221" y="104"/>
                    </a:lnTo>
                    <a:lnTo>
                      <a:pt x="207" y="105"/>
                    </a:lnTo>
                    <a:lnTo>
                      <a:pt x="192" y="109"/>
                    </a:lnTo>
                    <a:lnTo>
                      <a:pt x="177" y="115"/>
                    </a:lnTo>
                    <a:lnTo>
                      <a:pt x="162" y="122"/>
                    </a:lnTo>
                    <a:lnTo>
                      <a:pt x="148" y="133"/>
                    </a:lnTo>
                    <a:lnTo>
                      <a:pt x="136" y="147"/>
                    </a:lnTo>
                    <a:lnTo>
                      <a:pt x="124" y="165"/>
                    </a:lnTo>
                    <a:lnTo>
                      <a:pt x="115" y="187"/>
                    </a:lnTo>
                    <a:lnTo>
                      <a:pt x="108" y="214"/>
                    </a:lnTo>
                    <a:lnTo>
                      <a:pt x="105" y="244"/>
                    </a:lnTo>
                    <a:lnTo>
                      <a:pt x="105" y="248"/>
                    </a:lnTo>
                    <a:lnTo>
                      <a:pt x="104" y="265"/>
                    </a:lnTo>
                    <a:lnTo>
                      <a:pt x="104" y="286"/>
                    </a:lnTo>
                    <a:lnTo>
                      <a:pt x="105" y="312"/>
                    </a:lnTo>
                    <a:lnTo>
                      <a:pt x="108" y="339"/>
                    </a:lnTo>
                    <a:lnTo>
                      <a:pt x="114" y="369"/>
                    </a:lnTo>
                    <a:lnTo>
                      <a:pt x="122" y="396"/>
                    </a:lnTo>
                    <a:lnTo>
                      <a:pt x="134" y="423"/>
                    </a:lnTo>
                    <a:lnTo>
                      <a:pt x="150" y="446"/>
                    </a:lnTo>
                    <a:lnTo>
                      <a:pt x="167" y="462"/>
                    </a:lnTo>
                    <a:lnTo>
                      <a:pt x="188" y="472"/>
                    </a:lnTo>
                    <a:lnTo>
                      <a:pt x="212" y="479"/>
                    </a:lnTo>
                    <a:lnTo>
                      <a:pt x="238" y="481"/>
                    </a:lnTo>
                    <a:lnTo>
                      <a:pt x="240" y="481"/>
                    </a:lnTo>
                    <a:lnTo>
                      <a:pt x="267" y="480"/>
                    </a:lnTo>
                    <a:lnTo>
                      <a:pt x="290" y="472"/>
                    </a:lnTo>
                    <a:lnTo>
                      <a:pt x="311" y="462"/>
                    </a:lnTo>
                    <a:lnTo>
                      <a:pt x="328" y="446"/>
                    </a:lnTo>
                    <a:lnTo>
                      <a:pt x="345" y="423"/>
                    </a:lnTo>
                    <a:lnTo>
                      <a:pt x="357" y="396"/>
                    </a:lnTo>
                    <a:lnTo>
                      <a:pt x="365" y="369"/>
                    </a:lnTo>
                    <a:lnTo>
                      <a:pt x="371" y="339"/>
                    </a:lnTo>
                    <a:lnTo>
                      <a:pt x="374" y="312"/>
                    </a:lnTo>
                    <a:lnTo>
                      <a:pt x="375" y="286"/>
                    </a:lnTo>
                    <a:lnTo>
                      <a:pt x="375" y="265"/>
                    </a:lnTo>
                    <a:lnTo>
                      <a:pt x="374" y="248"/>
                    </a:lnTo>
                    <a:lnTo>
                      <a:pt x="374" y="244"/>
                    </a:lnTo>
                    <a:lnTo>
                      <a:pt x="371" y="214"/>
                    </a:lnTo>
                    <a:lnTo>
                      <a:pt x="364" y="187"/>
                    </a:lnTo>
                    <a:lnTo>
                      <a:pt x="356" y="165"/>
                    </a:lnTo>
                    <a:lnTo>
                      <a:pt x="344" y="147"/>
                    </a:lnTo>
                    <a:lnTo>
                      <a:pt x="332" y="133"/>
                    </a:lnTo>
                    <a:lnTo>
                      <a:pt x="317" y="122"/>
                    </a:lnTo>
                    <a:lnTo>
                      <a:pt x="302" y="115"/>
                    </a:lnTo>
                    <a:lnTo>
                      <a:pt x="287" y="109"/>
                    </a:lnTo>
                    <a:lnTo>
                      <a:pt x="272" y="105"/>
                    </a:lnTo>
                    <a:lnTo>
                      <a:pt x="258" y="104"/>
                    </a:lnTo>
                    <a:lnTo>
                      <a:pt x="244" y="103"/>
                    </a:lnTo>
                    <a:lnTo>
                      <a:pt x="235" y="103"/>
                    </a:lnTo>
                    <a:close/>
                    <a:moveTo>
                      <a:pt x="235" y="0"/>
                    </a:moveTo>
                    <a:lnTo>
                      <a:pt x="244" y="0"/>
                    </a:lnTo>
                    <a:lnTo>
                      <a:pt x="270" y="1"/>
                    </a:lnTo>
                    <a:lnTo>
                      <a:pt x="296" y="6"/>
                    </a:lnTo>
                    <a:lnTo>
                      <a:pt x="323" y="12"/>
                    </a:lnTo>
                    <a:lnTo>
                      <a:pt x="348" y="23"/>
                    </a:lnTo>
                    <a:lnTo>
                      <a:pt x="374" y="36"/>
                    </a:lnTo>
                    <a:lnTo>
                      <a:pt x="397" y="53"/>
                    </a:lnTo>
                    <a:lnTo>
                      <a:pt x="417" y="73"/>
                    </a:lnTo>
                    <a:lnTo>
                      <a:pt x="437" y="98"/>
                    </a:lnTo>
                    <a:lnTo>
                      <a:pt x="452" y="127"/>
                    </a:lnTo>
                    <a:lnTo>
                      <a:pt x="465" y="159"/>
                    </a:lnTo>
                    <a:lnTo>
                      <a:pt x="474" y="197"/>
                    </a:lnTo>
                    <a:lnTo>
                      <a:pt x="478" y="239"/>
                    </a:lnTo>
                    <a:lnTo>
                      <a:pt x="479" y="249"/>
                    </a:lnTo>
                    <a:lnTo>
                      <a:pt x="480" y="266"/>
                    </a:lnTo>
                    <a:lnTo>
                      <a:pt x="480" y="289"/>
                    </a:lnTo>
                    <a:lnTo>
                      <a:pt x="479" y="317"/>
                    </a:lnTo>
                    <a:lnTo>
                      <a:pt x="475" y="348"/>
                    </a:lnTo>
                    <a:lnTo>
                      <a:pt x="469" y="382"/>
                    </a:lnTo>
                    <a:lnTo>
                      <a:pt x="461" y="417"/>
                    </a:lnTo>
                    <a:lnTo>
                      <a:pt x="448" y="451"/>
                    </a:lnTo>
                    <a:lnTo>
                      <a:pt x="429" y="485"/>
                    </a:lnTo>
                    <a:lnTo>
                      <a:pt x="408" y="515"/>
                    </a:lnTo>
                    <a:lnTo>
                      <a:pt x="381" y="539"/>
                    </a:lnTo>
                    <a:lnTo>
                      <a:pt x="352" y="558"/>
                    </a:lnTo>
                    <a:lnTo>
                      <a:pt x="319" y="573"/>
                    </a:lnTo>
                    <a:lnTo>
                      <a:pt x="283" y="581"/>
                    </a:lnTo>
                    <a:lnTo>
                      <a:pt x="244" y="585"/>
                    </a:lnTo>
                    <a:lnTo>
                      <a:pt x="235" y="585"/>
                    </a:lnTo>
                    <a:lnTo>
                      <a:pt x="197" y="583"/>
                    </a:lnTo>
                    <a:lnTo>
                      <a:pt x="161" y="573"/>
                    </a:lnTo>
                    <a:lnTo>
                      <a:pt x="128" y="558"/>
                    </a:lnTo>
                    <a:lnTo>
                      <a:pt x="98" y="539"/>
                    </a:lnTo>
                    <a:lnTo>
                      <a:pt x="73" y="515"/>
                    </a:lnTo>
                    <a:lnTo>
                      <a:pt x="52" y="487"/>
                    </a:lnTo>
                    <a:lnTo>
                      <a:pt x="35" y="457"/>
                    </a:lnTo>
                    <a:lnTo>
                      <a:pt x="22" y="425"/>
                    </a:lnTo>
                    <a:lnTo>
                      <a:pt x="14" y="394"/>
                    </a:lnTo>
                    <a:lnTo>
                      <a:pt x="6" y="364"/>
                    </a:lnTo>
                    <a:lnTo>
                      <a:pt x="3" y="333"/>
                    </a:lnTo>
                    <a:lnTo>
                      <a:pt x="0" y="306"/>
                    </a:lnTo>
                    <a:lnTo>
                      <a:pt x="0" y="283"/>
                    </a:lnTo>
                    <a:lnTo>
                      <a:pt x="0" y="262"/>
                    </a:lnTo>
                    <a:lnTo>
                      <a:pt x="1" y="248"/>
                    </a:lnTo>
                    <a:lnTo>
                      <a:pt x="1" y="239"/>
                    </a:lnTo>
                    <a:lnTo>
                      <a:pt x="6" y="197"/>
                    </a:lnTo>
                    <a:lnTo>
                      <a:pt x="15" y="159"/>
                    </a:lnTo>
                    <a:lnTo>
                      <a:pt x="28" y="127"/>
                    </a:lnTo>
                    <a:lnTo>
                      <a:pt x="44" y="99"/>
                    </a:lnTo>
                    <a:lnTo>
                      <a:pt x="62" y="73"/>
                    </a:lnTo>
                    <a:lnTo>
                      <a:pt x="84" y="53"/>
                    </a:lnTo>
                    <a:lnTo>
                      <a:pt x="107" y="36"/>
                    </a:lnTo>
                    <a:lnTo>
                      <a:pt x="131" y="23"/>
                    </a:lnTo>
                    <a:lnTo>
                      <a:pt x="157" y="12"/>
                    </a:lnTo>
                    <a:lnTo>
                      <a:pt x="183" y="6"/>
                    </a:lnTo>
                    <a:lnTo>
                      <a:pt x="209" y="1"/>
                    </a:lnTo>
                    <a:lnTo>
                      <a:pt x="2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966EB086-8602-E559-1F19-72830A664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9351" y="3243263"/>
                <a:ext cx="244475" cy="628650"/>
              </a:xfrm>
              <a:custGeom>
                <a:avLst/>
                <a:gdLst>
                  <a:gd name="T0" fmla="*/ 484 w 767"/>
                  <a:gd name="T1" fmla="*/ 5 h 1979"/>
                  <a:gd name="T2" fmla="*/ 524 w 767"/>
                  <a:gd name="T3" fmla="*/ 23 h 1979"/>
                  <a:gd name="T4" fmla="*/ 591 w 767"/>
                  <a:gd name="T5" fmla="*/ 58 h 1979"/>
                  <a:gd name="T6" fmla="*/ 670 w 767"/>
                  <a:gd name="T7" fmla="*/ 109 h 1979"/>
                  <a:gd name="T8" fmla="*/ 711 w 767"/>
                  <a:gd name="T9" fmla="*/ 144 h 1979"/>
                  <a:gd name="T10" fmla="*/ 748 w 767"/>
                  <a:gd name="T11" fmla="*/ 197 h 1979"/>
                  <a:gd name="T12" fmla="*/ 765 w 767"/>
                  <a:gd name="T13" fmla="*/ 290 h 1979"/>
                  <a:gd name="T14" fmla="*/ 765 w 767"/>
                  <a:gd name="T15" fmla="*/ 400 h 1979"/>
                  <a:gd name="T16" fmla="*/ 756 w 767"/>
                  <a:gd name="T17" fmla="*/ 507 h 1979"/>
                  <a:gd name="T18" fmla="*/ 742 w 767"/>
                  <a:gd name="T19" fmla="*/ 586 h 1979"/>
                  <a:gd name="T20" fmla="*/ 721 w 767"/>
                  <a:gd name="T21" fmla="*/ 658 h 1979"/>
                  <a:gd name="T22" fmla="*/ 686 w 767"/>
                  <a:gd name="T23" fmla="*/ 739 h 1979"/>
                  <a:gd name="T24" fmla="*/ 653 w 767"/>
                  <a:gd name="T25" fmla="*/ 806 h 1979"/>
                  <a:gd name="T26" fmla="*/ 634 w 767"/>
                  <a:gd name="T27" fmla="*/ 843 h 1979"/>
                  <a:gd name="T28" fmla="*/ 514 w 767"/>
                  <a:gd name="T29" fmla="*/ 1880 h 1979"/>
                  <a:gd name="T30" fmla="*/ 478 w 767"/>
                  <a:gd name="T31" fmla="*/ 1951 h 1979"/>
                  <a:gd name="T32" fmla="*/ 403 w 767"/>
                  <a:gd name="T33" fmla="*/ 1979 h 1979"/>
                  <a:gd name="T34" fmla="*/ 184 w 767"/>
                  <a:gd name="T35" fmla="*/ 1966 h 1979"/>
                  <a:gd name="T36" fmla="*/ 132 w 767"/>
                  <a:gd name="T37" fmla="*/ 1907 h 1979"/>
                  <a:gd name="T38" fmla="*/ 21 w 767"/>
                  <a:gd name="T39" fmla="*/ 886 h 1979"/>
                  <a:gd name="T40" fmla="*/ 1 w 767"/>
                  <a:gd name="T41" fmla="*/ 810 h 1979"/>
                  <a:gd name="T42" fmla="*/ 31 w 767"/>
                  <a:gd name="T43" fmla="*/ 774 h 1979"/>
                  <a:gd name="T44" fmla="*/ 77 w 767"/>
                  <a:gd name="T45" fmla="*/ 776 h 1979"/>
                  <a:gd name="T46" fmla="*/ 114 w 767"/>
                  <a:gd name="T47" fmla="*/ 840 h 1979"/>
                  <a:gd name="T48" fmla="*/ 228 w 767"/>
                  <a:gd name="T49" fmla="*/ 1870 h 1979"/>
                  <a:gd name="T50" fmla="*/ 232 w 767"/>
                  <a:gd name="T51" fmla="*/ 1877 h 1979"/>
                  <a:gd name="T52" fmla="*/ 405 w 767"/>
                  <a:gd name="T53" fmla="*/ 1875 h 1979"/>
                  <a:gd name="T54" fmla="*/ 505 w 767"/>
                  <a:gd name="T55" fmla="*/ 924 h 1979"/>
                  <a:gd name="T56" fmla="*/ 538 w 767"/>
                  <a:gd name="T57" fmla="*/ 800 h 1979"/>
                  <a:gd name="T58" fmla="*/ 542 w 767"/>
                  <a:gd name="T59" fmla="*/ 793 h 1979"/>
                  <a:gd name="T60" fmla="*/ 560 w 767"/>
                  <a:gd name="T61" fmla="*/ 758 h 1979"/>
                  <a:gd name="T62" fmla="*/ 590 w 767"/>
                  <a:gd name="T63" fmla="*/ 696 h 1979"/>
                  <a:gd name="T64" fmla="*/ 621 w 767"/>
                  <a:gd name="T65" fmla="*/ 624 h 1979"/>
                  <a:gd name="T66" fmla="*/ 643 w 767"/>
                  <a:gd name="T67" fmla="*/ 551 h 1979"/>
                  <a:gd name="T68" fmla="*/ 657 w 767"/>
                  <a:gd name="T69" fmla="*/ 452 h 1979"/>
                  <a:gd name="T70" fmla="*/ 661 w 767"/>
                  <a:gd name="T71" fmla="*/ 347 h 1979"/>
                  <a:gd name="T72" fmla="*/ 658 w 767"/>
                  <a:gd name="T73" fmla="*/ 261 h 1979"/>
                  <a:gd name="T74" fmla="*/ 637 w 767"/>
                  <a:gd name="T75" fmla="*/ 218 h 1979"/>
                  <a:gd name="T76" fmla="*/ 607 w 767"/>
                  <a:gd name="T77" fmla="*/ 192 h 1979"/>
                  <a:gd name="T78" fmla="*/ 524 w 767"/>
                  <a:gd name="T79" fmla="*/ 140 h 1979"/>
                  <a:gd name="T80" fmla="*/ 360 w 767"/>
                  <a:gd name="T81" fmla="*/ 276 h 1979"/>
                  <a:gd name="T82" fmla="*/ 318 w 767"/>
                  <a:gd name="T83" fmla="*/ 296 h 1979"/>
                  <a:gd name="T84" fmla="*/ 277 w 767"/>
                  <a:gd name="T85" fmla="*/ 276 h 1979"/>
                  <a:gd name="T86" fmla="*/ 127 w 767"/>
                  <a:gd name="T87" fmla="*/ 52 h 1979"/>
                  <a:gd name="T88" fmla="*/ 149 w 767"/>
                  <a:gd name="T89" fmla="*/ 10 h 1979"/>
                  <a:gd name="T90" fmla="*/ 195 w 767"/>
                  <a:gd name="T91" fmla="*/ 2 h 1979"/>
                  <a:gd name="T92" fmla="*/ 319 w 767"/>
                  <a:gd name="T93" fmla="*/ 156 h 1979"/>
                  <a:gd name="T94" fmla="*/ 445 w 767"/>
                  <a:gd name="T95" fmla="*/ 1 h 1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67" h="1979">
                    <a:moveTo>
                      <a:pt x="462" y="0"/>
                    </a:moveTo>
                    <a:lnTo>
                      <a:pt x="479" y="4"/>
                    </a:lnTo>
                    <a:lnTo>
                      <a:pt x="484" y="5"/>
                    </a:lnTo>
                    <a:lnTo>
                      <a:pt x="492" y="8"/>
                    </a:lnTo>
                    <a:lnTo>
                      <a:pt x="507" y="15"/>
                    </a:lnTo>
                    <a:lnTo>
                      <a:pt x="524" y="23"/>
                    </a:lnTo>
                    <a:lnTo>
                      <a:pt x="544" y="33"/>
                    </a:lnTo>
                    <a:lnTo>
                      <a:pt x="567" y="45"/>
                    </a:lnTo>
                    <a:lnTo>
                      <a:pt x="591" y="58"/>
                    </a:lnTo>
                    <a:lnTo>
                      <a:pt x="618" y="74"/>
                    </a:lnTo>
                    <a:lnTo>
                      <a:pt x="643" y="91"/>
                    </a:lnTo>
                    <a:lnTo>
                      <a:pt x="670" y="109"/>
                    </a:lnTo>
                    <a:lnTo>
                      <a:pt x="686" y="121"/>
                    </a:lnTo>
                    <a:lnTo>
                      <a:pt x="699" y="132"/>
                    </a:lnTo>
                    <a:lnTo>
                      <a:pt x="711" y="144"/>
                    </a:lnTo>
                    <a:lnTo>
                      <a:pt x="724" y="157"/>
                    </a:lnTo>
                    <a:lnTo>
                      <a:pt x="738" y="174"/>
                    </a:lnTo>
                    <a:lnTo>
                      <a:pt x="748" y="197"/>
                    </a:lnTo>
                    <a:lnTo>
                      <a:pt x="756" y="225"/>
                    </a:lnTo>
                    <a:lnTo>
                      <a:pt x="762" y="256"/>
                    </a:lnTo>
                    <a:lnTo>
                      <a:pt x="765" y="290"/>
                    </a:lnTo>
                    <a:lnTo>
                      <a:pt x="767" y="325"/>
                    </a:lnTo>
                    <a:lnTo>
                      <a:pt x="767" y="363"/>
                    </a:lnTo>
                    <a:lnTo>
                      <a:pt x="765" y="400"/>
                    </a:lnTo>
                    <a:lnTo>
                      <a:pt x="763" y="438"/>
                    </a:lnTo>
                    <a:lnTo>
                      <a:pt x="759" y="473"/>
                    </a:lnTo>
                    <a:lnTo>
                      <a:pt x="756" y="507"/>
                    </a:lnTo>
                    <a:lnTo>
                      <a:pt x="751" y="538"/>
                    </a:lnTo>
                    <a:lnTo>
                      <a:pt x="746" y="565"/>
                    </a:lnTo>
                    <a:lnTo>
                      <a:pt x="742" y="586"/>
                    </a:lnTo>
                    <a:lnTo>
                      <a:pt x="738" y="603"/>
                    </a:lnTo>
                    <a:lnTo>
                      <a:pt x="730" y="630"/>
                    </a:lnTo>
                    <a:lnTo>
                      <a:pt x="721" y="658"/>
                    </a:lnTo>
                    <a:lnTo>
                      <a:pt x="710" y="686"/>
                    </a:lnTo>
                    <a:lnTo>
                      <a:pt x="698" y="712"/>
                    </a:lnTo>
                    <a:lnTo>
                      <a:pt x="686" y="739"/>
                    </a:lnTo>
                    <a:lnTo>
                      <a:pt x="675" y="764"/>
                    </a:lnTo>
                    <a:lnTo>
                      <a:pt x="663" y="787"/>
                    </a:lnTo>
                    <a:lnTo>
                      <a:pt x="653" y="806"/>
                    </a:lnTo>
                    <a:lnTo>
                      <a:pt x="644" y="823"/>
                    </a:lnTo>
                    <a:lnTo>
                      <a:pt x="637" y="835"/>
                    </a:lnTo>
                    <a:lnTo>
                      <a:pt x="634" y="843"/>
                    </a:lnTo>
                    <a:lnTo>
                      <a:pt x="618" y="887"/>
                    </a:lnTo>
                    <a:lnTo>
                      <a:pt x="609" y="933"/>
                    </a:lnTo>
                    <a:lnTo>
                      <a:pt x="514" y="1880"/>
                    </a:lnTo>
                    <a:lnTo>
                      <a:pt x="507" y="1907"/>
                    </a:lnTo>
                    <a:lnTo>
                      <a:pt x="494" y="1931"/>
                    </a:lnTo>
                    <a:lnTo>
                      <a:pt x="478" y="1951"/>
                    </a:lnTo>
                    <a:lnTo>
                      <a:pt x="456" y="1966"/>
                    </a:lnTo>
                    <a:lnTo>
                      <a:pt x="430" y="1976"/>
                    </a:lnTo>
                    <a:lnTo>
                      <a:pt x="403" y="1979"/>
                    </a:lnTo>
                    <a:lnTo>
                      <a:pt x="236" y="1979"/>
                    </a:lnTo>
                    <a:lnTo>
                      <a:pt x="209" y="1976"/>
                    </a:lnTo>
                    <a:lnTo>
                      <a:pt x="184" y="1966"/>
                    </a:lnTo>
                    <a:lnTo>
                      <a:pt x="162" y="1951"/>
                    </a:lnTo>
                    <a:lnTo>
                      <a:pt x="144" y="1931"/>
                    </a:lnTo>
                    <a:lnTo>
                      <a:pt x="132" y="1907"/>
                    </a:lnTo>
                    <a:lnTo>
                      <a:pt x="126" y="1880"/>
                    </a:lnTo>
                    <a:lnTo>
                      <a:pt x="29" y="933"/>
                    </a:lnTo>
                    <a:lnTo>
                      <a:pt x="21" y="886"/>
                    </a:lnTo>
                    <a:lnTo>
                      <a:pt x="5" y="842"/>
                    </a:lnTo>
                    <a:lnTo>
                      <a:pt x="0" y="826"/>
                    </a:lnTo>
                    <a:lnTo>
                      <a:pt x="1" y="810"/>
                    </a:lnTo>
                    <a:lnTo>
                      <a:pt x="7" y="794"/>
                    </a:lnTo>
                    <a:lnTo>
                      <a:pt x="17" y="782"/>
                    </a:lnTo>
                    <a:lnTo>
                      <a:pt x="31" y="774"/>
                    </a:lnTo>
                    <a:lnTo>
                      <a:pt x="47" y="769"/>
                    </a:lnTo>
                    <a:lnTo>
                      <a:pt x="63" y="770"/>
                    </a:lnTo>
                    <a:lnTo>
                      <a:pt x="77" y="776"/>
                    </a:lnTo>
                    <a:lnTo>
                      <a:pt x="91" y="786"/>
                    </a:lnTo>
                    <a:lnTo>
                      <a:pt x="99" y="800"/>
                    </a:lnTo>
                    <a:lnTo>
                      <a:pt x="114" y="840"/>
                    </a:lnTo>
                    <a:lnTo>
                      <a:pt x="125" y="881"/>
                    </a:lnTo>
                    <a:lnTo>
                      <a:pt x="132" y="924"/>
                    </a:lnTo>
                    <a:lnTo>
                      <a:pt x="228" y="1870"/>
                    </a:lnTo>
                    <a:lnTo>
                      <a:pt x="228" y="1873"/>
                    </a:lnTo>
                    <a:lnTo>
                      <a:pt x="231" y="1875"/>
                    </a:lnTo>
                    <a:lnTo>
                      <a:pt x="232" y="1877"/>
                    </a:lnTo>
                    <a:lnTo>
                      <a:pt x="235" y="1877"/>
                    </a:lnTo>
                    <a:lnTo>
                      <a:pt x="401" y="1877"/>
                    </a:lnTo>
                    <a:lnTo>
                      <a:pt x="405" y="1875"/>
                    </a:lnTo>
                    <a:lnTo>
                      <a:pt x="407" y="1873"/>
                    </a:lnTo>
                    <a:lnTo>
                      <a:pt x="409" y="1870"/>
                    </a:lnTo>
                    <a:lnTo>
                      <a:pt x="505" y="924"/>
                    </a:lnTo>
                    <a:lnTo>
                      <a:pt x="511" y="881"/>
                    </a:lnTo>
                    <a:lnTo>
                      <a:pt x="522" y="840"/>
                    </a:lnTo>
                    <a:lnTo>
                      <a:pt x="538" y="800"/>
                    </a:lnTo>
                    <a:lnTo>
                      <a:pt x="539" y="798"/>
                    </a:lnTo>
                    <a:lnTo>
                      <a:pt x="540" y="796"/>
                    </a:lnTo>
                    <a:lnTo>
                      <a:pt x="542" y="793"/>
                    </a:lnTo>
                    <a:lnTo>
                      <a:pt x="545" y="785"/>
                    </a:lnTo>
                    <a:lnTo>
                      <a:pt x="553" y="774"/>
                    </a:lnTo>
                    <a:lnTo>
                      <a:pt x="560" y="758"/>
                    </a:lnTo>
                    <a:lnTo>
                      <a:pt x="569" y="740"/>
                    </a:lnTo>
                    <a:lnTo>
                      <a:pt x="579" y="719"/>
                    </a:lnTo>
                    <a:lnTo>
                      <a:pt x="590" y="696"/>
                    </a:lnTo>
                    <a:lnTo>
                      <a:pt x="601" y="672"/>
                    </a:lnTo>
                    <a:lnTo>
                      <a:pt x="612" y="648"/>
                    </a:lnTo>
                    <a:lnTo>
                      <a:pt x="621" y="624"/>
                    </a:lnTo>
                    <a:lnTo>
                      <a:pt x="630" y="600"/>
                    </a:lnTo>
                    <a:lnTo>
                      <a:pt x="637" y="578"/>
                    </a:lnTo>
                    <a:lnTo>
                      <a:pt x="643" y="551"/>
                    </a:lnTo>
                    <a:lnTo>
                      <a:pt x="648" y="520"/>
                    </a:lnTo>
                    <a:lnTo>
                      <a:pt x="653" y="487"/>
                    </a:lnTo>
                    <a:lnTo>
                      <a:pt x="657" y="452"/>
                    </a:lnTo>
                    <a:lnTo>
                      <a:pt x="659" y="416"/>
                    </a:lnTo>
                    <a:lnTo>
                      <a:pt x="660" y="381"/>
                    </a:lnTo>
                    <a:lnTo>
                      <a:pt x="661" y="347"/>
                    </a:lnTo>
                    <a:lnTo>
                      <a:pt x="661" y="314"/>
                    </a:lnTo>
                    <a:lnTo>
                      <a:pt x="660" y="287"/>
                    </a:lnTo>
                    <a:lnTo>
                      <a:pt x="658" y="261"/>
                    </a:lnTo>
                    <a:lnTo>
                      <a:pt x="654" y="242"/>
                    </a:lnTo>
                    <a:lnTo>
                      <a:pt x="649" y="230"/>
                    </a:lnTo>
                    <a:lnTo>
                      <a:pt x="637" y="218"/>
                    </a:lnTo>
                    <a:lnTo>
                      <a:pt x="627" y="209"/>
                    </a:lnTo>
                    <a:lnTo>
                      <a:pt x="618" y="201"/>
                    </a:lnTo>
                    <a:lnTo>
                      <a:pt x="607" y="192"/>
                    </a:lnTo>
                    <a:lnTo>
                      <a:pt x="579" y="173"/>
                    </a:lnTo>
                    <a:lnTo>
                      <a:pt x="550" y="156"/>
                    </a:lnTo>
                    <a:lnTo>
                      <a:pt x="524" y="140"/>
                    </a:lnTo>
                    <a:lnTo>
                      <a:pt x="498" y="127"/>
                    </a:lnTo>
                    <a:lnTo>
                      <a:pt x="475" y="116"/>
                    </a:lnTo>
                    <a:lnTo>
                      <a:pt x="360" y="276"/>
                    </a:lnTo>
                    <a:lnTo>
                      <a:pt x="348" y="287"/>
                    </a:lnTo>
                    <a:lnTo>
                      <a:pt x="335" y="294"/>
                    </a:lnTo>
                    <a:lnTo>
                      <a:pt x="318" y="296"/>
                    </a:lnTo>
                    <a:lnTo>
                      <a:pt x="302" y="294"/>
                    </a:lnTo>
                    <a:lnTo>
                      <a:pt x="288" y="287"/>
                    </a:lnTo>
                    <a:lnTo>
                      <a:pt x="277" y="276"/>
                    </a:lnTo>
                    <a:lnTo>
                      <a:pt x="137" y="82"/>
                    </a:lnTo>
                    <a:lnTo>
                      <a:pt x="129" y="68"/>
                    </a:lnTo>
                    <a:lnTo>
                      <a:pt x="127" y="52"/>
                    </a:lnTo>
                    <a:lnTo>
                      <a:pt x="129" y="36"/>
                    </a:lnTo>
                    <a:lnTo>
                      <a:pt x="137" y="22"/>
                    </a:lnTo>
                    <a:lnTo>
                      <a:pt x="149" y="10"/>
                    </a:lnTo>
                    <a:lnTo>
                      <a:pt x="163" y="2"/>
                    </a:lnTo>
                    <a:lnTo>
                      <a:pt x="179" y="0"/>
                    </a:lnTo>
                    <a:lnTo>
                      <a:pt x="195" y="2"/>
                    </a:lnTo>
                    <a:lnTo>
                      <a:pt x="209" y="10"/>
                    </a:lnTo>
                    <a:lnTo>
                      <a:pt x="221" y="22"/>
                    </a:lnTo>
                    <a:lnTo>
                      <a:pt x="319" y="156"/>
                    </a:lnTo>
                    <a:lnTo>
                      <a:pt x="418" y="21"/>
                    </a:lnTo>
                    <a:lnTo>
                      <a:pt x="430" y="8"/>
                    </a:lnTo>
                    <a:lnTo>
                      <a:pt x="445" y="1"/>
                    </a:lnTo>
                    <a:lnTo>
                      <a:pt x="4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26B187E-5467-7D92-AD54-08142FC203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54751" y="3036888"/>
                <a:ext cx="152400" cy="185738"/>
              </a:xfrm>
              <a:custGeom>
                <a:avLst/>
                <a:gdLst>
                  <a:gd name="T0" fmla="*/ 221 w 479"/>
                  <a:gd name="T1" fmla="*/ 104 h 585"/>
                  <a:gd name="T2" fmla="*/ 191 w 479"/>
                  <a:gd name="T3" fmla="*/ 109 h 585"/>
                  <a:gd name="T4" fmla="*/ 161 w 479"/>
                  <a:gd name="T5" fmla="*/ 122 h 585"/>
                  <a:gd name="T6" fmla="*/ 134 w 479"/>
                  <a:gd name="T7" fmla="*/ 147 h 585"/>
                  <a:gd name="T8" fmla="*/ 113 w 479"/>
                  <a:gd name="T9" fmla="*/ 187 h 585"/>
                  <a:gd name="T10" fmla="*/ 104 w 479"/>
                  <a:gd name="T11" fmla="*/ 244 h 585"/>
                  <a:gd name="T12" fmla="*/ 103 w 479"/>
                  <a:gd name="T13" fmla="*/ 265 h 585"/>
                  <a:gd name="T14" fmla="*/ 104 w 479"/>
                  <a:gd name="T15" fmla="*/ 312 h 585"/>
                  <a:gd name="T16" fmla="*/ 112 w 479"/>
                  <a:gd name="T17" fmla="*/ 369 h 585"/>
                  <a:gd name="T18" fmla="*/ 133 w 479"/>
                  <a:gd name="T19" fmla="*/ 423 h 585"/>
                  <a:gd name="T20" fmla="*/ 167 w 479"/>
                  <a:gd name="T21" fmla="*/ 462 h 585"/>
                  <a:gd name="T22" fmla="*/ 210 w 479"/>
                  <a:gd name="T23" fmla="*/ 479 h 585"/>
                  <a:gd name="T24" fmla="*/ 238 w 479"/>
                  <a:gd name="T25" fmla="*/ 481 h 585"/>
                  <a:gd name="T26" fmla="*/ 289 w 479"/>
                  <a:gd name="T27" fmla="*/ 472 h 585"/>
                  <a:gd name="T28" fmla="*/ 327 w 479"/>
                  <a:gd name="T29" fmla="*/ 446 h 585"/>
                  <a:gd name="T30" fmla="*/ 355 w 479"/>
                  <a:gd name="T31" fmla="*/ 396 h 585"/>
                  <a:gd name="T32" fmla="*/ 370 w 479"/>
                  <a:gd name="T33" fmla="*/ 339 h 585"/>
                  <a:gd name="T34" fmla="*/ 375 w 479"/>
                  <a:gd name="T35" fmla="*/ 286 h 585"/>
                  <a:gd name="T36" fmla="*/ 372 w 479"/>
                  <a:gd name="T37" fmla="*/ 248 h 585"/>
                  <a:gd name="T38" fmla="*/ 370 w 479"/>
                  <a:gd name="T39" fmla="*/ 214 h 585"/>
                  <a:gd name="T40" fmla="*/ 354 w 479"/>
                  <a:gd name="T41" fmla="*/ 165 h 585"/>
                  <a:gd name="T42" fmla="*/ 330 w 479"/>
                  <a:gd name="T43" fmla="*/ 133 h 585"/>
                  <a:gd name="T44" fmla="*/ 301 w 479"/>
                  <a:gd name="T45" fmla="*/ 115 h 585"/>
                  <a:gd name="T46" fmla="*/ 271 w 479"/>
                  <a:gd name="T47" fmla="*/ 105 h 585"/>
                  <a:gd name="T48" fmla="*/ 243 w 479"/>
                  <a:gd name="T49" fmla="*/ 103 h 585"/>
                  <a:gd name="T50" fmla="*/ 234 w 479"/>
                  <a:gd name="T51" fmla="*/ 0 h 585"/>
                  <a:gd name="T52" fmla="*/ 269 w 479"/>
                  <a:gd name="T53" fmla="*/ 1 h 585"/>
                  <a:gd name="T54" fmla="*/ 323 w 479"/>
                  <a:gd name="T55" fmla="*/ 12 h 585"/>
                  <a:gd name="T56" fmla="*/ 372 w 479"/>
                  <a:gd name="T57" fmla="*/ 36 h 585"/>
                  <a:gd name="T58" fmla="*/ 417 w 479"/>
                  <a:gd name="T59" fmla="*/ 73 h 585"/>
                  <a:gd name="T60" fmla="*/ 452 w 479"/>
                  <a:gd name="T61" fmla="*/ 127 h 585"/>
                  <a:gd name="T62" fmla="*/ 473 w 479"/>
                  <a:gd name="T63" fmla="*/ 197 h 585"/>
                  <a:gd name="T64" fmla="*/ 479 w 479"/>
                  <a:gd name="T65" fmla="*/ 249 h 585"/>
                  <a:gd name="T66" fmla="*/ 479 w 479"/>
                  <a:gd name="T67" fmla="*/ 289 h 585"/>
                  <a:gd name="T68" fmla="*/ 475 w 479"/>
                  <a:gd name="T69" fmla="*/ 348 h 585"/>
                  <a:gd name="T70" fmla="*/ 459 w 479"/>
                  <a:gd name="T71" fmla="*/ 417 h 585"/>
                  <a:gd name="T72" fmla="*/ 429 w 479"/>
                  <a:gd name="T73" fmla="*/ 485 h 585"/>
                  <a:gd name="T74" fmla="*/ 381 w 479"/>
                  <a:gd name="T75" fmla="*/ 539 h 585"/>
                  <a:gd name="T76" fmla="*/ 318 w 479"/>
                  <a:gd name="T77" fmla="*/ 573 h 585"/>
                  <a:gd name="T78" fmla="*/ 244 w 479"/>
                  <a:gd name="T79" fmla="*/ 585 h 585"/>
                  <a:gd name="T80" fmla="*/ 196 w 479"/>
                  <a:gd name="T81" fmla="*/ 581 h 585"/>
                  <a:gd name="T82" fmla="*/ 127 w 479"/>
                  <a:gd name="T83" fmla="*/ 558 h 585"/>
                  <a:gd name="T84" fmla="*/ 71 w 479"/>
                  <a:gd name="T85" fmla="*/ 515 h 585"/>
                  <a:gd name="T86" fmla="*/ 35 w 479"/>
                  <a:gd name="T87" fmla="*/ 457 h 585"/>
                  <a:gd name="T88" fmla="*/ 12 w 479"/>
                  <a:gd name="T89" fmla="*/ 394 h 585"/>
                  <a:gd name="T90" fmla="*/ 2 w 479"/>
                  <a:gd name="T91" fmla="*/ 333 h 585"/>
                  <a:gd name="T92" fmla="*/ 0 w 479"/>
                  <a:gd name="T93" fmla="*/ 283 h 585"/>
                  <a:gd name="T94" fmla="*/ 0 w 479"/>
                  <a:gd name="T95" fmla="*/ 248 h 585"/>
                  <a:gd name="T96" fmla="*/ 6 w 479"/>
                  <a:gd name="T97" fmla="*/ 197 h 585"/>
                  <a:gd name="T98" fmla="*/ 26 w 479"/>
                  <a:gd name="T99" fmla="*/ 127 h 585"/>
                  <a:gd name="T100" fmla="*/ 61 w 479"/>
                  <a:gd name="T101" fmla="*/ 73 h 585"/>
                  <a:gd name="T102" fmla="*/ 106 w 479"/>
                  <a:gd name="T103" fmla="*/ 36 h 585"/>
                  <a:gd name="T104" fmla="*/ 156 w 479"/>
                  <a:gd name="T105" fmla="*/ 12 h 585"/>
                  <a:gd name="T106" fmla="*/ 209 w 479"/>
                  <a:gd name="T107" fmla="*/ 1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9" h="585">
                    <a:moveTo>
                      <a:pt x="234" y="103"/>
                    </a:moveTo>
                    <a:lnTo>
                      <a:pt x="221" y="104"/>
                    </a:lnTo>
                    <a:lnTo>
                      <a:pt x="207" y="105"/>
                    </a:lnTo>
                    <a:lnTo>
                      <a:pt x="191" y="109"/>
                    </a:lnTo>
                    <a:lnTo>
                      <a:pt x="176" y="115"/>
                    </a:lnTo>
                    <a:lnTo>
                      <a:pt x="161" y="122"/>
                    </a:lnTo>
                    <a:lnTo>
                      <a:pt x="146" y="133"/>
                    </a:lnTo>
                    <a:lnTo>
                      <a:pt x="134" y="147"/>
                    </a:lnTo>
                    <a:lnTo>
                      <a:pt x="122" y="165"/>
                    </a:lnTo>
                    <a:lnTo>
                      <a:pt x="113" y="187"/>
                    </a:lnTo>
                    <a:lnTo>
                      <a:pt x="107" y="214"/>
                    </a:lnTo>
                    <a:lnTo>
                      <a:pt x="104" y="244"/>
                    </a:lnTo>
                    <a:lnTo>
                      <a:pt x="104" y="248"/>
                    </a:lnTo>
                    <a:lnTo>
                      <a:pt x="103" y="265"/>
                    </a:lnTo>
                    <a:lnTo>
                      <a:pt x="103" y="286"/>
                    </a:lnTo>
                    <a:lnTo>
                      <a:pt x="104" y="312"/>
                    </a:lnTo>
                    <a:lnTo>
                      <a:pt x="107" y="339"/>
                    </a:lnTo>
                    <a:lnTo>
                      <a:pt x="112" y="369"/>
                    </a:lnTo>
                    <a:lnTo>
                      <a:pt x="121" y="396"/>
                    </a:lnTo>
                    <a:lnTo>
                      <a:pt x="133" y="423"/>
                    </a:lnTo>
                    <a:lnTo>
                      <a:pt x="148" y="446"/>
                    </a:lnTo>
                    <a:lnTo>
                      <a:pt x="167" y="462"/>
                    </a:lnTo>
                    <a:lnTo>
                      <a:pt x="187" y="472"/>
                    </a:lnTo>
                    <a:lnTo>
                      <a:pt x="210" y="479"/>
                    </a:lnTo>
                    <a:lnTo>
                      <a:pt x="237" y="481"/>
                    </a:lnTo>
                    <a:lnTo>
                      <a:pt x="238" y="481"/>
                    </a:lnTo>
                    <a:lnTo>
                      <a:pt x="266" y="479"/>
                    </a:lnTo>
                    <a:lnTo>
                      <a:pt x="289" y="472"/>
                    </a:lnTo>
                    <a:lnTo>
                      <a:pt x="309" y="462"/>
                    </a:lnTo>
                    <a:lnTo>
                      <a:pt x="327" y="446"/>
                    </a:lnTo>
                    <a:lnTo>
                      <a:pt x="343" y="423"/>
                    </a:lnTo>
                    <a:lnTo>
                      <a:pt x="355" y="396"/>
                    </a:lnTo>
                    <a:lnTo>
                      <a:pt x="364" y="369"/>
                    </a:lnTo>
                    <a:lnTo>
                      <a:pt x="370" y="339"/>
                    </a:lnTo>
                    <a:lnTo>
                      <a:pt x="373" y="312"/>
                    </a:lnTo>
                    <a:lnTo>
                      <a:pt x="375" y="286"/>
                    </a:lnTo>
                    <a:lnTo>
                      <a:pt x="373" y="265"/>
                    </a:lnTo>
                    <a:lnTo>
                      <a:pt x="372" y="248"/>
                    </a:lnTo>
                    <a:lnTo>
                      <a:pt x="372" y="244"/>
                    </a:lnTo>
                    <a:lnTo>
                      <a:pt x="370" y="214"/>
                    </a:lnTo>
                    <a:lnTo>
                      <a:pt x="363" y="187"/>
                    </a:lnTo>
                    <a:lnTo>
                      <a:pt x="354" y="165"/>
                    </a:lnTo>
                    <a:lnTo>
                      <a:pt x="343" y="147"/>
                    </a:lnTo>
                    <a:lnTo>
                      <a:pt x="330" y="133"/>
                    </a:lnTo>
                    <a:lnTo>
                      <a:pt x="315" y="122"/>
                    </a:lnTo>
                    <a:lnTo>
                      <a:pt x="301" y="115"/>
                    </a:lnTo>
                    <a:lnTo>
                      <a:pt x="285" y="109"/>
                    </a:lnTo>
                    <a:lnTo>
                      <a:pt x="271" y="105"/>
                    </a:lnTo>
                    <a:lnTo>
                      <a:pt x="256" y="104"/>
                    </a:lnTo>
                    <a:lnTo>
                      <a:pt x="243" y="103"/>
                    </a:lnTo>
                    <a:lnTo>
                      <a:pt x="234" y="103"/>
                    </a:lnTo>
                    <a:close/>
                    <a:moveTo>
                      <a:pt x="234" y="0"/>
                    </a:moveTo>
                    <a:lnTo>
                      <a:pt x="244" y="0"/>
                    </a:lnTo>
                    <a:lnTo>
                      <a:pt x="269" y="1"/>
                    </a:lnTo>
                    <a:lnTo>
                      <a:pt x="296" y="6"/>
                    </a:lnTo>
                    <a:lnTo>
                      <a:pt x="323" y="12"/>
                    </a:lnTo>
                    <a:lnTo>
                      <a:pt x="348" y="23"/>
                    </a:lnTo>
                    <a:lnTo>
                      <a:pt x="372" y="36"/>
                    </a:lnTo>
                    <a:lnTo>
                      <a:pt x="396" y="53"/>
                    </a:lnTo>
                    <a:lnTo>
                      <a:pt x="417" y="73"/>
                    </a:lnTo>
                    <a:lnTo>
                      <a:pt x="436" y="98"/>
                    </a:lnTo>
                    <a:lnTo>
                      <a:pt x="452" y="127"/>
                    </a:lnTo>
                    <a:lnTo>
                      <a:pt x="464" y="159"/>
                    </a:lnTo>
                    <a:lnTo>
                      <a:pt x="473" y="197"/>
                    </a:lnTo>
                    <a:lnTo>
                      <a:pt x="477" y="239"/>
                    </a:lnTo>
                    <a:lnTo>
                      <a:pt x="479" y="249"/>
                    </a:lnTo>
                    <a:lnTo>
                      <a:pt x="479" y="266"/>
                    </a:lnTo>
                    <a:lnTo>
                      <a:pt x="479" y="289"/>
                    </a:lnTo>
                    <a:lnTo>
                      <a:pt x="477" y="317"/>
                    </a:lnTo>
                    <a:lnTo>
                      <a:pt x="475" y="348"/>
                    </a:lnTo>
                    <a:lnTo>
                      <a:pt x="469" y="382"/>
                    </a:lnTo>
                    <a:lnTo>
                      <a:pt x="459" y="417"/>
                    </a:lnTo>
                    <a:lnTo>
                      <a:pt x="447" y="451"/>
                    </a:lnTo>
                    <a:lnTo>
                      <a:pt x="429" y="485"/>
                    </a:lnTo>
                    <a:lnTo>
                      <a:pt x="406" y="515"/>
                    </a:lnTo>
                    <a:lnTo>
                      <a:pt x="381" y="539"/>
                    </a:lnTo>
                    <a:lnTo>
                      <a:pt x="350" y="558"/>
                    </a:lnTo>
                    <a:lnTo>
                      <a:pt x="318" y="573"/>
                    </a:lnTo>
                    <a:lnTo>
                      <a:pt x="283" y="583"/>
                    </a:lnTo>
                    <a:lnTo>
                      <a:pt x="244" y="585"/>
                    </a:lnTo>
                    <a:lnTo>
                      <a:pt x="234" y="585"/>
                    </a:lnTo>
                    <a:lnTo>
                      <a:pt x="196" y="581"/>
                    </a:lnTo>
                    <a:lnTo>
                      <a:pt x="159" y="573"/>
                    </a:lnTo>
                    <a:lnTo>
                      <a:pt x="127" y="558"/>
                    </a:lnTo>
                    <a:lnTo>
                      <a:pt x="98" y="539"/>
                    </a:lnTo>
                    <a:lnTo>
                      <a:pt x="71" y="515"/>
                    </a:lnTo>
                    <a:lnTo>
                      <a:pt x="51" y="487"/>
                    </a:lnTo>
                    <a:lnTo>
                      <a:pt x="35" y="457"/>
                    </a:lnTo>
                    <a:lnTo>
                      <a:pt x="22" y="425"/>
                    </a:lnTo>
                    <a:lnTo>
                      <a:pt x="12" y="394"/>
                    </a:lnTo>
                    <a:lnTo>
                      <a:pt x="6" y="364"/>
                    </a:lnTo>
                    <a:lnTo>
                      <a:pt x="2" y="333"/>
                    </a:lnTo>
                    <a:lnTo>
                      <a:pt x="0" y="306"/>
                    </a:lnTo>
                    <a:lnTo>
                      <a:pt x="0" y="283"/>
                    </a:lnTo>
                    <a:lnTo>
                      <a:pt x="0" y="262"/>
                    </a:lnTo>
                    <a:lnTo>
                      <a:pt x="0" y="248"/>
                    </a:lnTo>
                    <a:lnTo>
                      <a:pt x="1" y="239"/>
                    </a:lnTo>
                    <a:lnTo>
                      <a:pt x="6" y="197"/>
                    </a:lnTo>
                    <a:lnTo>
                      <a:pt x="14" y="159"/>
                    </a:lnTo>
                    <a:lnTo>
                      <a:pt x="26" y="127"/>
                    </a:lnTo>
                    <a:lnTo>
                      <a:pt x="43" y="99"/>
                    </a:lnTo>
                    <a:lnTo>
                      <a:pt x="61" y="73"/>
                    </a:lnTo>
                    <a:lnTo>
                      <a:pt x="83" y="53"/>
                    </a:lnTo>
                    <a:lnTo>
                      <a:pt x="106" y="36"/>
                    </a:lnTo>
                    <a:lnTo>
                      <a:pt x="130" y="23"/>
                    </a:lnTo>
                    <a:lnTo>
                      <a:pt x="156" y="12"/>
                    </a:lnTo>
                    <a:lnTo>
                      <a:pt x="182" y="6"/>
                    </a:lnTo>
                    <a:lnTo>
                      <a:pt x="209" y="1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191A34ED-2EFE-4AC6-8AC4-2DA9552BCE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5188" y="3203576"/>
                <a:ext cx="301625" cy="668338"/>
              </a:xfrm>
              <a:custGeom>
                <a:avLst/>
                <a:gdLst>
                  <a:gd name="T0" fmla="*/ 225 w 948"/>
                  <a:gd name="T1" fmla="*/ 160 h 2104"/>
                  <a:gd name="T2" fmla="*/ 142 w 948"/>
                  <a:gd name="T3" fmla="*/ 218 h 2104"/>
                  <a:gd name="T4" fmla="*/ 109 w 948"/>
                  <a:gd name="T5" fmla="*/ 274 h 2104"/>
                  <a:gd name="T6" fmla="*/ 105 w 948"/>
                  <a:gd name="T7" fmla="*/ 402 h 2104"/>
                  <a:gd name="T8" fmla="*/ 117 w 948"/>
                  <a:gd name="T9" fmla="*/ 552 h 2104"/>
                  <a:gd name="T10" fmla="*/ 146 w 948"/>
                  <a:gd name="T11" fmla="*/ 663 h 2104"/>
                  <a:gd name="T12" fmla="*/ 191 w 948"/>
                  <a:gd name="T13" fmla="*/ 765 h 2104"/>
                  <a:gd name="T14" fmla="*/ 227 w 948"/>
                  <a:gd name="T15" fmla="*/ 835 h 2104"/>
                  <a:gd name="T16" fmla="*/ 236 w 948"/>
                  <a:gd name="T17" fmla="*/ 850 h 2104"/>
                  <a:gd name="T18" fmla="*/ 372 w 948"/>
                  <a:gd name="T19" fmla="*/ 1991 h 2104"/>
                  <a:gd name="T20" fmla="*/ 383 w 948"/>
                  <a:gd name="T21" fmla="*/ 2000 h 2104"/>
                  <a:gd name="T22" fmla="*/ 571 w 948"/>
                  <a:gd name="T23" fmla="*/ 1994 h 2104"/>
                  <a:gd name="T24" fmla="*/ 694 w 948"/>
                  <a:gd name="T25" fmla="*/ 894 h 2104"/>
                  <a:gd name="T26" fmla="*/ 715 w 948"/>
                  <a:gd name="T27" fmla="*/ 843 h 2104"/>
                  <a:gd name="T28" fmla="*/ 744 w 948"/>
                  <a:gd name="T29" fmla="*/ 786 h 2104"/>
                  <a:gd name="T30" fmla="*/ 788 w 948"/>
                  <a:gd name="T31" fmla="*/ 690 h 2104"/>
                  <a:gd name="T32" fmla="*/ 822 w 948"/>
                  <a:gd name="T33" fmla="*/ 584 h 2104"/>
                  <a:gd name="T34" fmla="*/ 840 w 948"/>
                  <a:gd name="T35" fmla="*/ 439 h 2104"/>
                  <a:gd name="T36" fmla="*/ 840 w 948"/>
                  <a:gd name="T37" fmla="*/ 299 h 2104"/>
                  <a:gd name="T38" fmla="*/ 816 w 948"/>
                  <a:gd name="T39" fmla="*/ 228 h 2104"/>
                  <a:gd name="T40" fmla="*/ 752 w 948"/>
                  <a:gd name="T41" fmla="*/ 178 h 2104"/>
                  <a:gd name="T42" fmla="*/ 640 w 948"/>
                  <a:gd name="T43" fmla="*/ 117 h 2104"/>
                  <a:gd name="T44" fmla="*/ 473 w 948"/>
                  <a:gd name="T45" fmla="*/ 309 h 2104"/>
                  <a:gd name="T46" fmla="*/ 307 w 948"/>
                  <a:gd name="T47" fmla="*/ 117 h 2104"/>
                  <a:gd name="T48" fmla="*/ 658 w 948"/>
                  <a:gd name="T49" fmla="*/ 10 h 2104"/>
                  <a:gd name="T50" fmla="*/ 738 w 948"/>
                  <a:gd name="T51" fmla="*/ 49 h 2104"/>
                  <a:gd name="T52" fmla="*/ 846 w 948"/>
                  <a:gd name="T53" fmla="*/ 117 h 2104"/>
                  <a:gd name="T54" fmla="*/ 904 w 948"/>
                  <a:gd name="T55" fmla="*/ 167 h 2104"/>
                  <a:gd name="T56" fmla="*/ 942 w 948"/>
                  <a:gd name="T57" fmla="*/ 264 h 2104"/>
                  <a:gd name="T58" fmla="*/ 947 w 948"/>
                  <a:gd name="T59" fmla="*/ 406 h 2104"/>
                  <a:gd name="T60" fmla="*/ 935 w 948"/>
                  <a:gd name="T61" fmla="*/ 546 h 2104"/>
                  <a:gd name="T62" fmla="*/ 918 w 948"/>
                  <a:gd name="T63" fmla="*/ 641 h 2104"/>
                  <a:gd name="T64" fmla="*/ 874 w 948"/>
                  <a:gd name="T65" fmla="*/ 756 h 2104"/>
                  <a:gd name="T66" fmla="*/ 827 w 948"/>
                  <a:gd name="T67" fmla="*/ 857 h 2104"/>
                  <a:gd name="T68" fmla="*/ 794 w 948"/>
                  <a:gd name="T69" fmla="*/ 927 h 2104"/>
                  <a:gd name="T70" fmla="*/ 671 w 948"/>
                  <a:gd name="T71" fmla="*/ 2029 h 2104"/>
                  <a:gd name="T72" fmla="*/ 591 w 948"/>
                  <a:gd name="T73" fmla="*/ 2101 h 2104"/>
                  <a:gd name="T74" fmla="*/ 337 w 948"/>
                  <a:gd name="T75" fmla="*/ 2093 h 2104"/>
                  <a:gd name="T76" fmla="*/ 276 w 948"/>
                  <a:gd name="T77" fmla="*/ 2026 h 2104"/>
                  <a:gd name="T78" fmla="*/ 143 w 948"/>
                  <a:gd name="T79" fmla="*/ 895 h 2104"/>
                  <a:gd name="T80" fmla="*/ 111 w 948"/>
                  <a:gd name="T81" fmla="*/ 835 h 2104"/>
                  <a:gd name="T82" fmla="*/ 62 w 948"/>
                  <a:gd name="T83" fmla="*/ 727 h 2104"/>
                  <a:gd name="T84" fmla="*/ 27 w 948"/>
                  <a:gd name="T85" fmla="*/ 624 h 2104"/>
                  <a:gd name="T86" fmla="*/ 10 w 948"/>
                  <a:gd name="T87" fmla="*/ 513 h 2104"/>
                  <a:gd name="T88" fmla="*/ 0 w 948"/>
                  <a:gd name="T89" fmla="*/ 368 h 2104"/>
                  <a:gd name="T90" fmla="*/ 13 w 948"/>
                  <a:gd name="T91" fmla="*/ 234 h 2104"/>
                  <a:gd name="T92" fmla="*/ 58 w 948"/>
                  <a:gd name="T93" fmla="*/ 153 h 2104"/>
                  <a:gd name="T94" fmla="*/ 131 w 948"/>
                  <a:gd name="T95" fmla="*/ 97 h 2104"/>
                  <a:gd name="T96" fmla="*/ 236 w 948"/>
                  <a:gd name="T97" fmla="*/ 36 h 2104"/>
                  <a:gd name="T98" fmla="*/ 301 w 948"/>
                  <a:gd name="T99" fmla="*/ 7 h 2104"/>
                  <a:gd name="T100" fmla="*/ 354 w 948"/>
                  <a:gd name="T101" fmla="*/ 10 h 2104"/>
                  <a:gd name="T102" fmla="*/ 595 w 948"/>
                  <a:gd name="T103" fmla="*/ 10 h 2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8" h="2104">
                    <a:moveTo>
                      <a:pt x="307" y="117"/>
                    </a:moveTo>
                    <a:lnTo>
                      <a:pt x="283" y="129"/>
                    </a:lnTo>
                    <a:lnTo>
                      <a:pt x="255" y="143"/>
                    </a:lnTo>
                    <a:lnTo>
                      <a:pt x="225" y="160"/>
                    </a:lnTo>
                    <a:lnTo>
                      <a:pt x="195" y="178"/>
                    </a:lnTo>
                    <a:lnTo>
                      <a:pt x="164" y="200"/>
                    </a:lnTo>
                    <a:lnTo>
                      <a:pt x="152" y="210"/>
                    </a:lnTo>
                    <a:lnTo>
                      <a:pt x="142" y="218"/>
                    </a:lnTo>
                    <a:lnTo>
                      <a:pt x="131" y="228"/>
                    </a:lnTo>
                    <a:lnTo>
                      <a:pt x="119" y="240"/>
                    </a:lnTo>
                    <a:lnTo>
                      <a:pt x="114" y="253"/>
                    </a:lnTo>
                    <a:lnTo>
                      <a:pt x="109" y="274"/>
                    </a:lnTo>
                    <a:lnTo>
                      <a:pt x="106" y="299"/>
                    </a:lnTo>
                    <a:lnTo>
                      <a:pt x="105" y="331"/>
                    </a:lnTo>
                    <a:lnTo>
                      <a:pt x="104" y="364"/>
                    </a:lnTo>
                    <a:lnTo>
                      <a:pt x="105" y="402"/>
                    </a:lnTo>
                    <a:lnTo>
                      <a:pt x="106" y="439"/>
                    </a:lnTo>
                    <a:lnTo>
                      <a:pt x="109" y="478"/>
                    </a:lnTo>
                    <a:lnTo>
                      <a:pt x="112" y="516"/>
                    </a:lnTo>
                    <a:lnTo>
                      <a:pt x="117" y="552"/>
                    </a:lnTo>
                    <a:lnTo>
                      <a:pt x="123" y="584"/>
                    </a:lnTo>
                    <a:lnTo>
                      <a:pt x="129" y="612"/>
                    </a:lnTo>
                    <a:lnTo>
                      <a:pt x="137" y="636"/>
                    </a:lnTo>
                    <a:lnTo>
                      <a:pt x="146" y="663"/>
                    </a:lnTo>
                    <a:lnTo>
                      <a:pt x="156" y="688"/>
                    </a:lnTo>
                    <a:lnTo>
                      <a:pt x="168" y="715"/>
                    </a:lnTo>
                    <a:lnTo>
                      <a:pt x="179" y="740"/>
                    </a:lnTo>
                    <a:lnTo>
                      <a:pt x="191" y="765"/>
                    </a:lnTo>
                    <a:lnTo>
                      <a:pt x="202" y="786"/>
                    </a:lnTo>
                    <a:lnTo>
                      <a:pt x="212" y="806"/>
                    </a:lnTo>
                    <a:lnTo>
                      <a:pt x="220" y="823"/>
                    </a:lnTo>
                    <a:lnTo>
                      <a:pt x="227" y="835"/>
                    </a:lnTo>
                    <a:lnTo>
                      <a:pt x="231" y="843"/>
                    </a:lnTo>
                    <a:lnTo>
                      <a:pt x="233" y="847"/>
                    </a:lnTo>
                    <a:lnTo>
                      <a:pt x="235" y="849"/>
                    </a:lnTo>
                    <a:lnTo>
                      <a:pt x="236" y="850"/>
                    </a:lnTo>
                    <a:lnTo>
                      <a:pt x="252" y="894"/>
                    </a:lnTo>
                    <a:lnTo>
                      <a:pt x="264" y="938"/>
                    </a:lnTo>
                    <a:lnTo>
                      <a:pt x="270" y="982"/>
                    </a:lnTo>
                    <a:lnTo>
                      <a:pt x="372" y="1991"/>
                    </a:lnTo>
                    <a:lnTo>
                      <a:pt x="374" y="1994"/>
                    </a:lnTo>
                    <a:lnTo>
                      <a:pt x="376" y="1998"/>
                    </a:lnTo>
                    <a:lnTo>
                      <a:pt x="380" y="2000"/>
                    </a:lnTo>
                    <a:lnTo>
                      <a:pt x="383" y="2000"/>
                    </a:lnTo>
                    <a:lnTo>
                      <a:pt x="561" y="2000"/>
                    </a:lnTo>
                    <a:lnTo>
                      <a:pt x="566" y="2000"/>
                    </a:lnTo>
                    <a:lnTo>
                      <a:pt x="568" y="1998"/>
                    </a:lnTo>
                    <a:lnTo>
                      <a:pt x="571" y="1994"/>
                    </a:lnTo>
                    <a:lnTo>
                      <a:pt x="572" y="1991"/>
                    </a:lnTo>
                    <a:lnTo>
                      <a:pt x="675" y="982"/>
                    </a:lnTo>
                    <a:lnTo>
                      <a:pt x="682" y="938"/>
                    </a:lnTo>
                    <a:lnTo>
                      <a:pt x="694" y="894"/>
                    </a:lnTo>
                    <a:lnTo>
                      <a:pt x="710" y="850"/>
                    </a:lnTo>
                    <a:lnTo>
                      <a:pt x="711" y="848"/>
                    </a:lnTo>
                    <a:lnTo>
                      <a:pt x="712" y="847"/>
                    </a:lnTo>
                    <a:lnTo>
                      <a:pt x="715" y="843"/>
                    </a:lnTo>
                    <a:lnTo>
                      <a:pt x="718" y="835"/>
                    </a:lnTo>
                    <a:lnTo>
                      <a:pt x="725" y="823"/>
                    </a:lnTo>
                    <a:lnTo>
                      <a:pt x="734" y="806"/>
                    </a:lnTo>
                    <a:lnTo>
                      <a:pt x="744" y="786"/>
                    </a:lnTo>
                    <a:lnTo>
                      <a:pt x="755" y="765"/>
                    </a:lnTo>
                    <a:lnTo>
                      <a:pt x="767" y="740"/>
                    </a:lnTo>
                    <a:lnTo>
                      <a:pt x="777" y="715"/>
                    </a:lnTo>
                    <a:lnTo>
                      <a:pt x="788" y="690"/>
                    </a:lnTo>
                    <a:lnTo>
                      <a:pt x="799" y="663"/>
                    </a:lnTo>
                    <a:lnTo>
                      <a:pt x="808" y="638"/>
                    </a:lnTo>
                    <a:lnTo>
                      <a:pt x="816" y="613"/>
                    </a:lnTo>
                    <a:lnTo>
                      <a:pt x="822" y="584"/>
                    </a:lnTo>
                    <a:lnTo>
                      <a:pt x="828" y="552"/>
                    </a:lnTo>
                    <a:lnTo>
                      <a:pt x="833" y="516"/>
                    </a:lnTo>
                    <a:lnTo>
                      <a:pt x="837" y="478"/>
                    </a:lnTo>
                    <a:lnTo>
                      <a:pt x="840" y="439"/>
                    </a:lnTo>
                    <a:lnTo>
                      <a:pt x="842" y="402"/>
                    </a:lnTo>
                    <a:lnTo>
                      <a:pt x="843" y="364"/>
                    </a:lnTo>
                    <a:lnTo>
                      <a:pt x="842" y="331"/>
                    </a:lnTo>
                    <a:lnTo>
                      <a:pt x="840" y="299"/>
                    </a:lnTo>
                    <a:lnTo>
                      <a:pt x="838" y="274"/>
                    </a:lnTo>
                    <a:lnTo>
                      <a:pt x="833" y="253"/>
                    </a:lnTo>
                    <a:lnTo>
                      <a:pt x="828" y="240"/>
                    </a:lnTo>
                    <a:lnTo>
                      <a:pt x="816" y="228"/>
                    </a:lnTo>
                    <a:lnTo>
                      <a:pt x="805" y="218"/>
                    </a:lnTo>
                    <a:lnTo>
                      <a:pt x="794" y="210"/>
                    </a:lnTo>
                    <a:lnTo>
                      <a:pt x="782" y="200"/>
                    </a:lnTo>
                    <a:lnTo>
                      <a:pt x="752" y="178"/>
                    </a:lnTo>
                    <a:lnTo>
                      <a:pt x="721" y="160"/>
                    </a:lnTo>
                    <a:lnTo>
                      <a:pt x="692" y="143"/>
                    </a:lnTo>
                    <a:lnTo>
                      <a:pt x="664" y="129"/>
                    </a:lnTo>
                    <a:lnTo>
                      <a:pt x="640" y="117"/>
                    </a:lnTo>
                    <a:lnTo>
                      <a:pt x="515" y="288"/>
                    </a:lnTo>
                    <a:lnTo>
                      <a:pt x="504" y="299"/>
                    </a:lnTo>
                    <a:lnTo>
                      <a:pt x="490" y="306"/>
                    </a:lnTo>
                    <a:lnTo>
                      <a:pt x="473" y="309"/>
                    </a:lnTo>
                    <a:lnTo>
                      <a:pt x="457" y="306"/>
                    </a:lnTo>
                    <a:lnTo>
                      <a:pt x="444" y="299"/>
                    </a:lnTo>
                    <a:lnTo>
                      <a:pt x="432" y="288"/>
                    </a:lnTo>
                    <a:lnTo>
                      <a:pt x="307" y="117"/>
                    </a:lnTo>
                    <a:close/>
                    <a:moveTo>
                      <a:pt x="626" y="0"/>
                    </a:moveTo>
                    <a:lnTo>
                      <a:pt x="643" y="4"/>
                    </a:lnTo>
                    <a:lnTo>
                      <a:pt x="648" y="7"/>
                    </a:lnTo>
                    <a:lnTo>
                      <a:pt x="658" y="10"/>
                    </a:lnTo>
                    <a:lnTo>
                      <a:pt x="672" y="17"/>
                    </a:lnTo>
                    <a:lnTo>
                      <a:pt x="692" y="26"/>
                    </a:lnTo>
                    <a:lnTo>
                      <a:pt x="713" y="37"/>
                    </a:lnTo>
                    <a:lnTo>
                      <a:pt x="738" y="49"/>
                    </a:lnTo>
                    <a:lnTo>
                      <a:pt x="764" y="63"/>
                    </a:lnTo>
                    <a:lnTo>
                      <a:pt x="791" y="79"/>
                    </a:lnTo>
                    <a:lnTo>
                      <a:pt x="819" y="97"/>
                    </a:lnTo>
                    <a:lnTo>
                      <a:pt x="846" y="117"/>
                    </a:lnTo>
                    <a:lnTo>
                      <a:pt x="862" y="130"/>
                    </a:lnTo>
                    <a:lnTo>
                      <a:pt x="877" y="141"/>
                    </a:lnTo>
                    <a:lnTo>
                      <a:pt x="890" y="153"/>
                    </a:lnTo>
                    <a:lnTo>
                      <a:pt x="904" y="167"/>
                    </a:lnTo>
                    <a:lnTo>
                      <a:pt x="918" y="185"/>
                    </a:lnTo>
                    <a:lnTo>
                      <a:pt x="927" y="207"/>
                    </a:lnTo>
                    <a:lnTo>
                      <a:pt x="936" y="234"/>
                    </a:lnTo>
                    <a:lnTo>
                      <a:pt x="942" y="264"/>
                    </a:lnTo>
                    <a:lnTo>
                      <a:pt x="946" y="297"/>
                    </a:lnTo>
                    <a:lnTo>
                      <a:pt x="948" y="332"/>
                    </a:lnTo>
                    <a:lnTo>
                      <a:pt x="948" y="368"/>
                    </a:lnTo>
                    <a:lnTo>
                      <a:pt x="947" y="406"/>
                    </a:lnTo>
                    <a:lnTo>
                      <a:pt x="946" y="442"/>
                    </a:lnTo>
                    <a:lnTo>
                      <a:pt x="942" y="479"/>
                    </a:lnTo>
                    <a:lnTo>
                      <a:pt x="938" y="513"/>
                    </a:lnTo>
                    <a:lnTo>
                      <a:pt x="935" y="546"/>
                    </a:lnTo>
                    <a:lnTo>
                      <a:pt x="930" y="576"/>
                    </a:lnTo>
                    <a:lnTo>
                      <a:pt x="926" y="603"/>
                    </a:lnTo>
                    <a:lnTo>
                      <a:pt x="921" y="624"/>
                    </a:lnTo>
                    <a:lnTo>
                      <a:pt x="918" y="641"/>
                    </a:lnTo>
                    <a:lnTo>
                      <a:pt x="909" y="669"/>
                    </a:lnTo>
                    <a:lnTo>
                      <a:pt x="898" y="698"/>
                    </a:lnTo>
                    <a:lnTo>
                      <a:pt x="888" y="727"/>
                    </a:lnTo>
                    <a:lnTo>
                      <a:pt x="874" y="756"/>
                    </a:lnTo>
                    <a:lnTo>
                      <a:pt x="862" y="784"/>
                    </a:lnTo>
                    <a:lnTo>
                      <a:pt x="849" y="811"/>
                    </a:lnTo>
                    <a:lnTo>
                      <a:pt x="838" y="835"/>
                    </a:lnTo>
                    <a:lnTo>
                      <a:pt x="827" y="857"/>
                    </a:lnTo>
                    <a:lnTo>
                      <a:pt x="817" y="873"/>
                    </a:lnTo>
                    <a:lnTo>
                      <a:pt x="810" y="887"/>
                    </a:lnTo>
                    <a:lnTo>
                      <a:pt x="807" y="895"/>
                    </a:lnTo>
                    <a:lnTo>
                      <a:pt x="794" y="927"/>
                    </a:lnTo>
                    <a:lnTo>
                      <a:pt x="786" y="959"/>
                    </a:lnTo>
                    <a:lnTo>
                      <a:pt x="780" y="993"/>
                    </a:lnTo>
                    <a:lnTo>
                      <a:pt x="677" y="2002"/>
                    </a:lnTo>
                    <a:lnTo>
                      <a:pt x="671" y="2029"/>
                    </a:lnTo>
                    <a:lnTo>
                      <a:pt x="658" y="2054"/>
                    </a:lnTo>
                    <a:lnTo>
                      <a:pt x="640" y="2074"/>
                    </a:lnTo>
                    <a:lnTo>
                      <a:pt x="618" y="2090"/>
                    </a:lnTo>
                    <a:lnTo>
                      <a:pt x="591" y="2101"/>
                    </a:lnTo>
                    <a:lnTo>
                      <a:pt x="563" y="2104"/>
                    </a:lnTo>
                    <a:lnTo>
                      <a:pt x="386" y="2104"/>
                    </a:lnTo>
                    <a:lnTo>
                      <a:pt x="360" y="2101"/>
                    </a:lnTo>
                    <a:lnTo>
                      <a:pt x="337" y="2093"/>
                    </a:lnTo>
                    <a:lnTo>
                      <a:pt x="317" y="2083"/>
                    </a:lnTo>
                    <a:lnTo>
                      <a:pt x="300" y="2067"/>
                    </a:lnTo>
                    <a:lnTo>
                      <a:pt x="287" y="2047"/>
                    </a:lnTo>
                    <a:lnTo>
                      <a:pt x="276" y="2026"/>
                    </a:lnTo>
                    <a:lnTo>
                      <a:pt x="271" y="2002"/>
                    </a:lnTo>
                    <a:lnTo>
                      <a:pt x="168" y="993"/>
                    </a:lnTo>
                    <a:lnTo>
                      <a:pt x="160" y="942"/>
                    </a:lnTo>
                    <a:lnTo>
                      <a:pt x="143" y="895"/>
                    </a:lnTo>
                    <a:lnTo>
                      <a:pt x="138" y="887"/>
                    </a:lnTo>
                    <a:lnTo>
                      <a:pt x="132" y="873"/>
                    </a:lnTo>
                    <a:lnTo>
                      <a:pt x="122" y="857"/>
                    </a:lnTo>
                    <a:lnTo>
                      <a:pt x="111" y="835"/>
                    </a:lnTo>
                    <a:lnTo>
                      <a:pt x="99" y="811"/>
                    </a:lnTo>
                    <a:lnTo>
                      <a:pt x="87" y="784"/>
                    </a:lnTo>
                    <a:lnTo>
                      <a:pt x="74" y="756"/>
                    </a:lnTo>
                    <a:lnTo>
                      <a:pt x="62" y="727"/>
                    </a:lnTo>
                    <a:lnTo>
                      <a:pt x="50" y="698"/>
                    </a:lnTo>
                    <a:lnTo>
                      <a:pt x="40" y="669"/>
                    </a:lnTo>
                    <a:lnTo>
                      <a:pt x="31" y="641"/>
                    </a:lnTo>
                    <a:lnTo>
                      <a:pt x="27" y="624"/>
                    </a:lnTo>
                    <a:lnTo>
                      <a:pt x="23" y="603"/>
                    </a:lnTo>
                    <a:lnTo>
                      <a:pt x="18" y="576"/>
                    </a:lnTo>
                    <a:lnTo>
                      <a:pt x="13" y="546"/>
                    </a:lnTo>
                    <a:lnTo>
                      <a:pt x="10" y="513"/>
                    </a:lnTo>
                    <a:lnTo>
                      <a:pt x="6" y="479"/>
                    </a:lnTo>
                    <a:lnTo>
                      <a:pt x="4" y="442"/>
                    </a:lnTo>
                    <a:lnTo>
                      <a:pt x="1" y="406"/>
                    </a:lnTo>
                    <a:lnTo>
                      <a:pt x="0" y="368"/>
                    </a:lnTo>
                    <a:lnTo>
                      <a:pt x="1" y="332"/>
                    </a:lnTo>
                    <a:lnTo>
                      <a:pt x="2" y="297"/>
                    </a:lnTo>
                    <a:lnTo>
                      <a:pt x="7" y="264"/>
                    </a:lnTo>
                    <a:lnTo>
                      <a:pt x="13" y="234"/>
                    </a:lnTo>
                    <a:lnTo>
                      <a:pt x="21" y="207"/>
                    </a:lnTo>
                    <a:lnTo>
                      <a:pt x="31" y="185"/>
                    </a:lnTo>
                    <a:lnTo>
                      <a:pt x="45" y="167"/>
                    </a:lnTo>
                    <a:lnTo>
                      <a:pt x="58" y="153"/>
                    </a:lnTo>
                    <a:lnTo>
                      <a:pt x="71" y="141"/>
                    </a:lnTo>
                    <a:lnTo>
                      <a:pt x="86" y="130"/>
                    </a:lnTo>
                    <a:lnTo>
                      <a:pt x="103" y="117"/>
                    </a:lnTo>
                    <a:lnTo>
                      <a:pt x="131" y="97"/>
                    </a:lnTo>
                    <a:lnTo>
                      <a:pt x="158" y="79"/>
                    </a:lnTo>
                    <a:lnTo>
                      <a:pt x="185" y="63"/>
                    </a:lnTo>
                    <a:lnTo>
                      <a:pt x="212" y="49"/>
                    </a:lnTo>
                    <a:lnTo>
                      <a:pt x="236" y="36"/>
                    </a:lnTo>
                    <a:lnTo>
                      <a:pt x="258" y="26"/>
                    </a:lnTo>
                    <a:lnTo>
                      <a:pt x="276" y="16"/>
                    </a:lnTo>
                    <a:lnTo>
                      <a:pt x="290" y="10"/>
                    </a:lnTo>
                    <a:lnTo>
                      <a:pt x="301" y="7"/>
                    </a:lnTo>
                    <a:lnTo>
                      <a:pt x="305" y="4"/>
                    </a:lnTo>
                    <a:lnTo>
                      <a:pt x="322" y="0"/>
                    </a:lnTo>
                    <a:lnTo>
                      <a:pt x="339" y="3"/>
                    </a:lnTo>
                    <a:lnTo>
                      <a:pt x="354" y="10"/>
                    </a:lnTo>
                    <a:lnTo>
                      <a:pt x="366" y="22"/>
                    </a:lnTo>
                    <a:lnTo>
                      <a:pt x="473" y="170"/>
                    </a:lnTo>
                    <a:lnTo>
                      <a:pt x="583" y="22"/>
                    </a:lnTo>
                    <a:lnTo>
                      <a:pt x="595" y="10"/>
                    </a:lnTo>
                    <a:lnTo>
                      <a:pt x="609" y="3"/>
                    </a:lnTo>
                    <a:lnTo>
                      <a:pt x="6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6ED0BCA-CA5E-E2B3-3B26-D983DB5ACE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5038" y="2984501"/>
                <a:ext cx="160338" cy="195263"/>
              </a:xfrm>
              <a:custGeom>
                <a:avLst/>
                <a:gdLst>
                  <a:gd name="T0" fmla="*/ 236 w 504"/>
                  <a:gd name="T1" fmla="*/ 104 h 618"/>
                  <a:gd name="T2" fmla="*/ 209 w 504"/>
                  <a:gd name="T3" fmla="*/ 107 h 618"/>
                  <a:gd name="T4" fmla="*/ 178 w 504"/>
                  <a:gd name="T5" fmla="*/ 119 h 618"/>
                  <a:gd name="T6" fmla="*/ 149 w 504"/>
                  <a:gd name="T7" fmla="*/ 140 h 618"/>
                  <a:gd name="T8" fmla="*/ 125 w 504"/>
                  <a:gd name="T9" fmla="*/ 175 h 618"/>
                  <a:gd name="T10" fmla="*/ 108 w 504"/>
                  <a:gd name="T11" fmla="*/ 226 h 618"/>
                  <a:gd name="T12" fmla="*/ 105 w 504"/>
                  <a:gd name="T13" fmla="*/ 261 h 618"/>
                  <a:gd name="T14" fmla="*/ 103 w 504"/>
                  <a:gd name="T15" fmla="*/ 297 h 618"/>
                  <a:gd name="T16" fmla="*/ 107 w 504"/>
                  <a:gd name="T17" fmla="*/ 347 h 618"/>
                  <a:gd name="T18" fmla="*/ 118 w 504"/>
                  <a:gd name="T19" fmla="*/ 401 h 618"/>
                  <a:gd name="T20" fmla="*/ 138 w 504"/>
                  <a:gd name="T21" fmla="*/ 453 h 618"/>
                  <a:gd name="T22" fmla="*/ 173 w 504"/>
                  <a:gd name="T23" fmla="*/ 492 h 618"/>
                  <a:gd name="T24" fmla="*/ 222 w 504"/>
                  <a:gd name="T25" fmla="*/ 511 h 618"/>
                  <a:gd name="T26" fmla="*/ 253 w 504"/>
                  <a:gd name="T27" fmla="*/ 514 h 618"/>
                  <a:gd name="T28" fmla="*/ 309 w 504"/>
                  <a:gd name="T29" fmla="*/ 504 h 618"/>
                  <a:gd name="T30" fmla="*/ 350 w 504"/>
                  <a:gd name="T31" fmla="*/ 474 h 618"/>
                  <a:gd name="T32" fmla="*/ 378 w 504"/>
                  <a:gd name="T33" fmla="*/ 428 h 618"/>
                  <a:gd name="T34" fmla="*/ 393 w 504"/>
                  <a:gd name="T35" fmla="*/ 373 h 618"/>
                  <a:gd name="T36" fmla="*/ 401 w 504"/>
                  <a:gd name="T37" fmla="*/ 320 h 618"/>
                  <a:gd name="T38" fmla="*/ 401 w 504"/>
                  <a:gd name="T39" fmla="*/ 277 h 618"/>
                  <a:gd name="T40" fmla="*/ 399 w 504"/>
                  <a:gd name="T41" fmla="*/ 257 h 618"/>
                  <a:gd name="T42" fmla="*/ 390 w 504"/>
                  <a:gd name="T43" fmla="*/ 198 h 618"/>
                  <a:gd name="T44" fmla="*/ 369 w 504"/>
                  <a:gd name="T45" fmla="*/ 156 h 618"/>
                  <a:gd name="T46" fmla="*/ 341 w 504"/>
                  <a:gd name="T47" fmla="*/ 128 h 618"/>
                  <a:gd name="T48" fmla="*/ 311 w 504"/>
                  <a:gd name="T49" fmla="*/ 112 h 618"/>
                  <a:gd name="T50" fmla="*/ 281 w 504"/>
                  <a:gd name="T51" fmla="*/ 105 h 618"/>
                  <a:gd name="T52" fmla="*/ 257 w 504"/>
                  <a:gd name="T53" fmla="*/ 104 h 618"/>
                  <a:gd name="T54" fmla="*/ 247 w 504"/>
                  <a:gd name="T55" fmla="*/ 0 h 618"/>
                  <a:gd name="T56" fmla="*/ 283 w 504"/>
                  <a:gd name="T57" fmla="*/ 1 h 618"/>
                  <a:gd name="T58" fmla="*/ 334 w 504"/>
                  <a:gd name="T59" fmla="*/ 11 h 618"/>
                  <a:gd name="T60" fmla="*/ 384 w 504"/>
                  <a:gd name="T61" fmla="*/ 32 h 618"/>
                  <a:gd name="T62" fmla="*/ 428 w 504"/>
                  <a:gd name="T63" fmla="*/ 65 h 618"/>
                  <a:gd name="T64" fmla="*/ 465 w 504"/>
                  <a:gd name="T65" fmla="*/ 112 h 618"/>
                  <a:gd name="T66" fmla="*/ 491 w 504"/>
                  <a:gd name="T67" fmla="*/ 174 h 618"/>
                  <a:gd name="T68" fmla="*/ 503 w 504"/>
                  <a:gd name="T69" fmla="*/ 251 h 618"/>
                  <a:gd name="T70" fmla="*/ 504 w 504"/>
                  <a:gd name="T71" fmla="*/ 277 h 618"/>
                  <a:gd name="T72" fmla="*/ 504 w 504"/>
                  <a:gd name="T73" fmla="*/ 322 h 618"/>
                  <a:gd name="T74" fmla="*/ 498 w 504"/>
                  <a:gd name="T75" fmla="*/ 383 h 618"/>
                  <a:gd name="T76" fmla="*/ 482 w 504"/>
                  <a:gd name="T77" fmla="*/ 449 h 618"/>
                  <a:gd name="T78" fmla="*/ 450 w 504"/>
                  <a:gd name="T79" fmla="*/ 514 h 618"/>
                  <a:gd name="T80" fmla="*/ 401 w 504"/>
                  <a:gd name="T81" fmla="*/ 569 h 618"/>
                  <a:gd name="T82" fmla="*/ 336 w 504"/>
                  <a:gd name="T83" fmla="*/ 605 h 618"/>
                  <a:gd name="T84" fmla="*/ 258 w 504"/>
                  <a:gd name="T85" fmla="*/ 618 h 618"/>
                  <a:gd name="T86" fmla="*/ 207 w 504"/>
                  <a:gd name="T87" fmla="*/ 614 h 618"/>
                  <a:gd name="T88" fmla="*/ 135 w 504"/>
                  <a:gd name="T89" fmla="*/ 590 h 618"/>
                  <a:gd name="T90" fmla="*/ 76 w 504"/>
                  <a:gd name="T91" fmla="*/ 543 h 618"/>
                  <a:gd name="T92" fmla="*/ 37 w 504"/>
                  <a:gd name="T93" fmla="*/ 482 h 618"/>
                  <a:gd name="T94" fmla="*/ 14 w 504"/>
                  <a:gd name="T95" fmla="*/ 416 h 618"/>
                  <a:gd name="T96" fmla="*/ 3 w 504"/>
                  <a:gd name="T97" fmla="*/ 352 h 618"/>
                  <a:gd name="T98" fmla="*/ 0 w 504"/>
                  <a:gd name="T99" fmla="*/ 297 h 618"/>
                  <a:gd name="T100" fmla="*/ 2 w 504"/>
                  <a:gd name="T101" fmla="*/ 261 h 618"/>
                  <a:gd name="T102" fmla="*/ 6 w 504"/>
                  <a:gd name="T103" fmla="*/ 210 h 618"/>
                  <a:gd name="T104" fmla="*/ 26 w 504"/>
                  <a:gd name="T105" fmla="*/ 141 h 618"/>
                  <a:gd name="T106" fmla="*/ 57 w 504"/>
                  <a:gd name="T107" fmla="*/ 87 h 618"/>
                  <a:gd name="T108" fmla="*/ 98 w 504"/>
                  <a:gd name="T109" fmla="*/ 47 h 618"/>
                  <a:gd name="T110" fmla="*/ 147 w 504"/>
                  <a:gd name="T111" fmla="*/ 20 h 618"/>
                  <a:gd name="T112" fmla="*/ 196 w 504"/>
                  <a:gd name="T113" fmla="*/ 5 h 618"/>
                  <a:gd name="T114" fmla="*/ 247 w 504"/>
                  <a:gd name="T115" fmla="*/ 0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4" h="618">
                    <a:moveTo>
                      <a:pt x="247" y="104"/>
                    </a:moveTo>
                    <a:lnTo>
                      <a:pt x="236" y="104"/>
                    </a:lnTo>
                    <a:lnTo>
                      <a:pt x="223" y="105"/>
                    </a:lnTo>
                    <a:lnTo>
                      <a:pt x="209" y="107"/>
                    </a:lnTo>
                    <a:lnTo>
                      <a:pt x="194" y="112"/>
                    </a:lnTo>
                    <a:lnTo>
                      <a:pt x="178" y="119"/>
                    </a:lnTo>
                    <a:lnTo>
                      <a:pt x="164" y="128"/>
                    </a:lnTo>
                    <a:lnTo>
                      <a:pt x="149" y="140"/>
                    </a:lnTo>
                    <a:lnTo>
                      <a:pt x="136" y="156"/>
                    </a:lnTo>
                    <a:lnTo>
                      <a:pt x="125" y="175"/>
                    </a:lnTo>
                    <a:lnTo>
                      <a:pt x="115" y="198"/>
                    </a:lnTo>
                    <a:lnTo>
                      <a:pt x="108" y="226"/>
                    </a:lnTo>
                    <a:lnTo>
                      <a:pt x="105" y="257"/>
                    </a:lnTo>
                    <a:lnTo>
                      <a:pt x="105" y="261"/>
                    </a:lnTo>
                    <a:lnTo>
                      <a:pt x="104" y="277"/>
                    </a:lnTo>
                    <a:lnTo>
                      <a:pt x="103" y="297"/>
                    </a:lnTo>
                    <a:lnTo>
                      <a:pt x="104" y="321"/>
                    </a:lnTo>
                    <a:lnTo>
                      <a:pt x="107" y="347"/>
                    </a:lnTo>
                    <a:lnTo>
                      <a:pt x="110" y="374"/>
                    </a:lnTo>
                    <a:lnTo>
                      <a:pt x="118" y="401"/>
                    </a:lnTo>
                    <a:lnTo>
                      <a:pt x="126" y="428"/>
                    </a:lnTo>
                    <a:lnTo>
                      <a:pt x="138" y="453"/>
                    </a:lnTo>
                    <a:lnTo>
                      <a:pt x="154" y="474"/>
                    </a:lnTo>
                    <a:lnTo>
                      <a:pt x="173" y="492"/>
                    </a:lnTo>
                    <a:lnTo>
                      <a:pt x="196" y="504"/>
                    </a:lnTo>
                    <a:lnTo>
                      <a:pt x="222" y="511"/>
                    </a:lnTo>
                    <a:lnTo>
                      <a:pt x="252" y="514"/>
                    </a:lnTo>
                    <a:lnTo>
                      <a:pt x="253" y="514"/>
                    </a:lnTo>
                    <a:lnTo>
                      <a:pt x="282" y="511"/>
                    </a:lnTo>
                    <a:lnTo>
                      <a:pt x="309" y="504"/>
                    </a:lnTo>
                    <a:lnTo>
                      <a:pt x="330" y="492"/>
                    </a:lnTo>
                    <a:lnTo>
                      <a:pt x="350" y="474"/>
                    </a:lnTo>
                    <a:lnTo>
                      <a:pt x="365" y="453"/>
                    </a:lnTo>
                    <a:lnTo>
                      <a:pt x="378" y="428"/>
                    </a:lnTo>
                    <a:lnTo>
                      <a:pt x="387" y="401"/>
                    </a:lnTo>
                    <a:lnTo>
                      <a:pt x="393" y="373"/>
                    </a:lnTo>
                    <a:lnTo>
                      <a:pt x="398" y="347"/>
                    </a:lnTo>
                    <a:lnTo>
                      <a:pt x="401" y="320"/>
                    </a:lnTo>
                    <a:lnTo>
                      <a:pt x="401" y="296"/>
                    </a:lnTo>
                    <a:lnTo>
                      <a:pt x="401" y="277"/>
                    </a:lnTo>
                    <a:lnTo>
                      <a:pt x="399" y="261"/>
                    </a:lnTo>
                    <a:lnTo>
                      <a:pt x="399" y="257"/>
                    </a:lnTo>
                    <a:lnTo>
                      <a:pt x="396" y="226"/>
                    </a:lnTo>
                    <a:lnTo>
                      <a:pt x="390" y="198"/>
                    </a:lnTo>
                    <a:lnTo>
                      <a:pt x="380" y="175"/>
                    </a:lnTo>
                    <a:lnTo>
                      <a:pt x="369" y="156"/>
                    </a:lnTo>
                    <a:lnTo>
                      <a:pt x="356" y="140"/>
                    </a:lnTo>
                    <a:lnTo>
                      <a:pt x="341" y="128"/>
                    </a:lnTo>
                    <a:lnTo>
                      <a:pt x="326" y="119"/>
                    </a:lnTo>
                    <a:lnTo>
                      <a:pt x="311" y="112"/>
                    </a:lnTo>
                    <a:lnTo>
                      <a:pt x="295" y="107"/>
                    </a:lnTo>
                    <a:lnTo>
                      <a:pt x="281" y="105"/>
                    </a:lnTo>
                    <a:lnTo>
                      <a:pt x="269" y="104"/>
                    </a:lnTo>
                    <a:lnTo>
                      <a:pt x="257" y="104"/>
                    </a:lnTo>
                    <a:lnTo>
                      <a:pt x="247" y="104"/>
                    </a:lnTo>
                    <a:close/>
                    <a:moveTo>
                      <a:pt x="247" y="0"/>
                    </a:moveTo>
                    <a:lnTo>
                      <a:pt x="258" y="0"/>
                    </a:lnTo>
                    <a:lnTo>
                      <a:pt x="283" y="1"/>
                    </a:lnTo>
                    <a:lnTo>
                      <a:pt x="309" y="5"/>
                    </a:lnTo>
                    <a:lnTo>
                      <a:pt x="334" y="11"/>
                    </a:lnTo>
                    <a:lnTo>
                      <a:pt x="359" y="20"/>
                    </a:lnTo>
                    <a:lnTo>
                      <a:pt x="384" y="32"/>
                    </a:lnTo>
                    <a:lnTo>
                      <a:pt x="407" y="47"/>
                    </a:lnTo>
                    <a:lnTo>
                      <a:pt x="428" y="65"/>
                    </a:lnTo>
                    <a:lnTo>
                      <a:pt x="448" y="87"/>
                    </a:lnTo>
                    <a:lnTo>
                      <a:pt x="465" y="112"/>
                    </a:lnTo>
                    <a:lnTo>
                      <a:pt x="479" y="141"/>
                    </a:lnTo>
                    <a:lnTo>
                      <a:pt x="491" y="174"/>
                    </a:lnTo>
                    <a:lnTo>
                      <a:pt x="500" y="210"/>
                    </a:lnTo>
                    <a:lnTo>
                      <a:pt x="503" y="251"/>
                    </a:lnTo>
                    <a:lnTo>
                      <a:pt x="504" y="261"/>
                    </a:lnTo>
                    <a:lnTo>
                      <a:pt x="504" y="277"/>
                    </a:lnTo>
                    <a:lnTo>
                      <a:pt x="504" y="297"/>
                    </a:lnTo>
                    <a:lnTo>
                      <a:pt x="504" y="322"/>
                    </a:lnTo>
                    <a:lnTo>
                      <a:pt x="502" y="352"/>
                    </a:lnTo>
                    <a:lnTo>
                      <a:pt x="498" y="383"/>
                    </a:lnTo>
                    <a:lnTo>
                      <a:pt x="491" y="416"/>
                    </a:lnTo>
                    <a:lnTo>
                      <a:pt x="482" y="449"/>
                    </a:lnTo>
                    <a:lnTo>
                      <a:pt x="468" y="482"/>
                    </a:lnTo>
                    <a:lnTo>
                      <a:pt x="450" y="514"/>
                    </a:lnTo>
                    <a:lnTo>
                      <a:pt x="428" y="544"/>
                    </a:lnTo>
                    <a:lnTo>
                      <a:pt x="401" y="569"/>
                    </a:lnTo>
                    <a:lnTo>
                      <a:pt x="370" y="590"/>
                    </a:lnTo>
                    <a:lnTo>
                      <a:pt x="336" y="605"/>
                    </a:lnTo>
                    <a:lnTo>
                      <a:pt x="299" y="614"/>
                    </a:lnTo>
                    <a:lnTo>
                      <a:pt x="258" y="618"/>
                    </a:lnTo>
                    <a:lnTo>
                      <a:pt x="247" y="618"/>
                    </a:lnTo>
                    <a:lnTo>
                      <a:pt x="207" y="614"/>
                    </a:lnTo>
                    <a:lnTo>
                      <a:pt x="170" y="604"/>
                    </a:lnTo>
                    <a:lnTo>
                      <a:pt x="135" y="590"/>
                    </a:lnTo>
                    <a:lnTo>
                      <a:pt x="104" y="569"/>
                    </a:lnTo>
                    <a:lnTo>
                      <a:pt x="76" y="543"/>
                    </a:lnTo>
                    <a:lnTo>
                      <a:pt x="55" y="514"/>
                    </a:lnTo>
                    <a:lnTo>
                      <a:pt x="37" y="482"/>
                    </a:lnTo>
                    <a:lnTo>
                      <a:pt x="23" y="449"/>
                    </a:lnTo>
                    <a:lnTo>
                      <a:pt x="14" y="416"/>
                    </a:lnTo>
                    <a:lnTo>
                      <a:pt x="8" y="383"/>
                    </a:lnTo>
                    <a:lnTo>
                      <a:pt x="3" y="352"/>
                    </a:lnTo>
                    <a:lnTo>
                      <a:pt x="0" y="322"/>
                    </a:lnTo>
                    <a:lnTo>
                      <a:pt x="0" y="297"/>
                    </a:lnTo>
                    <a:lnTo>
                      <a:pt x="0" y="275"/>
                    </a:lnTo>
                    <a:lnTo>
                      <a:pt x="2" y="261"/>
                    </a:lnTo>
                    <a:lnTo>
                      <a:pt x="2" y="251"/>
                    </a:lnTo>
                    <a:lnTo>
                      <a:pt x="6" y="210"/>
                    </a:lnTo>
                    <a:lnTo>
                      <a:pt x="14" y="174"/>
                    </a:lnTo>
                    <a:lnTo>
                      <a:pt x="26" y="141"/>
                    </a:lnTo>
                    <a:lnTo>
                      <a:pt x="40" y="112"/>
                    </a:lnTo>
                    <a:lnTo>
                      <a:pt x="57" y="87"/>
                    </a:lnTo>
                    <a:lnTo>
                      <a:pt x="76" y="65"/>
                    </a:lnTo>
                    <a:lnTo>
                      <a:pt x="98" y="47"/>
                    </a:lnTo>
                    <a:lnTo>
                      <a:pt x="122" y="32"/>
                    </a:lnTo>
                    <a:lnTo>
                      <a:pt x="147" y="20"/>
                    </a:lnTo>
                    <a:lnTo>
                      <a:pt x="171" y="11"/>
                    </a:lnTo>
                    <a:lnTo>
                      <a:pt x="196" y="5"/>
                    </a:lnTo>
                    <a:lnTo>
                      <a:pt x="223" y="1"/>
                    </a:lnTo>
                    <a:lnTo>
                      <a:pt x="24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611A1C0-1CA0-3D8B-0F46-74AFDD5985BC}"/>
              </a:ext>
            </a:extLst>
          </p:cNvPr>
          <p:cNvGrpSpPr/>
          <p:nvPr/>
        </p:nvGrpSpPr>
        <p:grpSpPr>
          <a:xfrm>
            <a:off x="1083399" y="582071"/>
            <a:ext cx="9058809" cy="1637763"/>
            <a:chOff x="790791" y="687860"/>
            <a:chExt cx="9058809" cy="1637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EC5CB5-33BA-0D50-1667-DDE15E2C2693}"/>
                </a:ext>
              </a:extLst>
            </p:cNvPr>
            <p:cNvSpPr txBox="1"/>
            <p:nvPr/>
          </p:nvSpPr>
          <p:spPr>
            <a:xfrm>
              <a:off x="2123332" y="755963"/>
              <a:ext cx="772626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1"/>
                  </a:solidFill>
                  <a:latin typeface="+mj-lt"/>
                </a:rPr>
                <a:t>Compliance … complex but real and necessary</a:t>
              </a:r>
              <a:endParaRPr lang="en-MT" sz="4800" b="1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8020489-DFEC-B4F0-4B6A-049CC0679833}"/>
                </a:ext>
              </a:extLst>
            </p:cNvPr>
            <p:cNvGrpSpPr>
              <a:grpSpLocks/>
            </p:cNvGrpSpPr>
            <p:nvPr/>
          </p:nvGrpSpPr>
          <p:grpSpPr>
            <a:xfrm>
              <a:off x="790791" y="687860"/>
              <a:ext cx="1260513" cy="1427686"/>
              <a:chOff x="5762626" y="3003551"/>
              <a:chExt cx="666750" cy="850900"/>
            </a:xfrm>
            <a:solidFill>
              <a:schemeClr val="tx2"/>
            </a:solidFill>
          </p:grpSpPr>
          <p:sp>
            <p:nvSpPr>
              <p:cNvPr id="43" name="Freeform 87">
                <a:extLst>
                  <a:ext uri="{FF2B5EF4-FFF2-40B4-BE49-F238E27FC236}">
                    <a16:creationId xmlns:a16="http://schemas.microsoft.com/office/drawing/2014/main" id="{5E579A53-629D-7486-7F22-CFA442E88A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62626" y="3003551"/>
                <a:ext cx="666750" cy="850900"/>
              </a:xfrm>
              <a:custGeom>
                <a:avLst/>
                <a:gdLst>
                  <a:gd name="T0" fmla="*/ 1473 w 2098"/>
                  <a:gd name="T1" fmla="*/ 153 h 2680"/>
                  <a:gd name="T2" fmla="*/ 1473 w 2098"/>
                  <a:gd name="T3" fmla="*/ 625 h 2680"/>
                  <a:gd name="T4" fmla="*/ 1946 w 2098"/>
                  <a:gd name="T5" fmla="*/ 625 h 2680"/>
                  <a:gd name="T6" fmla="*/ 1473 w 2098"/>
                  <a:gd name="T7" fmla="*/ 153 h 2680"/>
                  <a:gd name="T8" fmla="*/ 89 w 2098"/>
                  <a:gd name="T9" fmla="*/ 90 h 2680"/>
                  <a:gd name="T10" fmla="*/ 89 w 2098"/>
                  <a:gd name="T11" fmla="*/ 2590 h 2680"/>
                  <a:gd name="T12" fmla="*/ 2009 w 2098"/>
                  <a:gd name="T13" fmla="*/ 2590 h 2680"/>
                  <a:gd name="T14" fmla="*/ 2009 w 2098"/>
                  <a:gd name="T15" fmla="*/ 715 h 2680"/>
                  <a:gd name="T16" fmla="*/ 1384 w 2098"/>
                  <a:gd name="T17" fmla="*/ 715 h 2680"/>
                  <a:gd name="T18" fmla="*/ 1384 w 2098"/>
                  <a:gd name="T19" fmla="*/ 90 h 2680"/>
                  <a:gd name="T20" fmla="*/ 89 w 2098"/>
                  <a:gd name="T21" fmla="*/ 90 h 2680"/>
                  <a:gd name="T22" fmla="*/ 0 w 2098"/>
                  <a:gd name="T23" fmla="*/ 0 h 2680"/>
                  <a:gd name="T24" fmla="*/ 1447 w 2098"/>
                  <a:gd name="T25" fmla="*/ 0 h 2680"/>
                  <a:gd name="T26" fmla="*/ 2098 w 2098"/>
                  <a:gd name="T27" fmla="*/ 651 h 2680"/>
                  <a:gd name="T28" fmla="*/ 2098 w 2098"/>
                  <a:gd name="T29" fmla="*/ 2680 h 2680"/>
                  <a:gd name="T30" fmla="*/ 0 w 2098"/>
                  <a:gd name="T31" fmla="*/ 2680 h 2680"/>
                  <a:gd name="T32" fmla="*/ 0 w 2098"/>
                  <a:gd name="T33" fmla="*/ 0 h 2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98" h="2680">
                    <a:moveTo>
                      <a:pt x="1473" y="153"/>
                    </a:moveTo>
                    <a:lnTo>
                      <a:pt x="1473" y="625"/>
                    </a:lnTo>
                    <a:lnTo>
                      <a:pt x="1946" y="625"/>
                    </a:lnTo>
                    <a:lnTo>
                      <a:pt x="1473" y="153"/>
                    </a:lnTo>
                    <a:close/>
                    <a:moveTo>
                      <a:pt x="89" y="90"/>
                    </a:moveTo>
                    <a:lnTo>
                      <a:pt x="89" y="2590"/>
                    </a:lnTo>
                    <a:lnTo>
                      <a:pt x="2009" y="2590"/>
                    </a:lnTo>
                    <a:lnTo>
                      <a:pt x="2009" y="715"/>
                    </a:lnTo>
                    <a:lnTo>
                      <a:pt x="1384" y="715"/>
                    </a:lnTo>
                    <a:lnTo>
                      <a:pt x="1384" y="90"/>
                    </a:lnTo>
                    <a:lnTo>
                      <a:pt x="89" y="90"/>
                    </a:lnTo>
                    <a:close/>
                    <a:moveTo>
                      <a:pt x="0" y="0"/>
                    </a:moveTo>
                    <a:lnTo>
                      <a:pt x="1447" y="0"/>
                    </a:lnTo>
                    <a:lnTo>
                      <a:pt x="2098" y="651"/>
                    </a:lnTo>
                    <a:lnTo>
                      <a:pt x="2098" y="2680"/>
                    </a:lnTo>
                    <a:lnTo>
                      <a:pt x="0" y="268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" name="Line 88">
                <a:extLst>
                  <a:ext uri="{FF2B5EF4-FFF2-40B4-BE49-F238E27FC236}">
                    <a16:creationId xmlns:a16="http://schemas.microsoft.com/office/drawing/2014/main" id="{1C678C65-6A97-EC3C-570E-34F8C3A2D7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91201" y="3032126"/>
                <a:ext cx="0" cy="7937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" name="Line 89">
                <a:extLst>
                  <a:ext uri="{FF2B5EF4-FFF2-40B4-BE49-F238E27FC236}">
                    <a16:creationId xmlns:a16="http://schemas.microsoft.com/office/drawing/2014/main" id="{8FC93895-B87A-69F8-D222-94A5898B5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1" y="3032126"/>
                <a:ext cx="4111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" name="Line 90">
                <a:extLst>
                  <a:ext uri="{FF2B5EF4-FFF2-40B4-BE49-F238E27FC236}">
                    <a16:creationId xmlns:a16="http://schemas.microsoft.com/office/drawing/2014/main" id="{23CFA493-3B2C-55DB-2EAC-180C7905C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2363" y="3032126"/>
                <a:ext cx="0" cy="19843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7" name="Line 91">
                <a:extLst>
                  <a:ext uri="{FF2B5EF4-FFF2-40B4-BE49-F238E27FC236}">
                    <a16:creationId xmlns:a16="http://schemas.microsoft.com/office/drawing/2014/main" id="{13D968A0-3E5A-1154-0437-137AD4B1F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2363" y="3230563"/>
                <a:ext cx="198438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Line 92">
                <a:extLst>
                  <a:ext uri="{FF2B5EF4-FFF2-40B4-BE49-F238E27FC236}">
                    <a16:creationId xmlns:a16="http://schemas.microsoft.com/office/drawing/2014/main" id="{2EBC3992-4FB0-A929-F555-98CF75D12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0801" y="3230563"/>
                <a:ext cx="0" cy="59531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9" name="Line 93">
                <a:extLst>
                  <a:ext uri="{FF2B5EF4-FFF2-40B4-BE49-F238E27FC236}">
                    <a16:creationId xmlns:a16="http://schemas.microsoft.com/office/drawing/2014/main" id="{2E3976D6-67B9-5CEE-268F-298AB810EA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91201" y="3825876"/>
                <a:ext cx="609600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0" name="Line 94">
                <a:extLst>
                  <a:ext uri="{FF2B5EF4-FFF2-40B4-BE49-F238E27FC236}">
                    <a16:creationId xmlns:a16="http://schemas.microsoft.com/office/drawing/2014/main" id="{84A450F2-8EE9-4B0A-3D3C-A689CE920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30938" y="3052763"/>
                <a:ext cx="149225" cy="14922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1" name="Line 95">
                <a:extLst>
                  <a:ext uri="{FF2B5EF4-FFF2-40B4-BE49-F238E27FC236}">
                    <a16:creationId xmlns:a16="http://schemas.microsoft.com/office/drawing/2014/main" id="{EC5E432E-690D-1D19-E6B4-96C70B70A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30938" y="3201988"/>
                <a:ext cx="149225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2" name="Line 96">
                <a:extLst>
                  <a:ext uri="{FF2B5EF4-FFF2-40B4-BE49-F238E27FC236}">
                    <a16:creationId xmlns:a16="http://schemas.microsoft.com/office/drawing/2014/main" id="{732ED8A9-ACF5-9EC8-E1A4-F5D8A36FF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0938" y="3052763"/>
                <a:ext cx="0" cy="14922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" name="Line 97">
                <a:extLst>
                  <a:ext uri="{FF2B5EF4-FFF2-40B4-BE49-F238E27FC236}">
                    <a16:creationId xmlns:a16="http://schemas.microsoft.com/office/drawing/2014/main" id="{4891BB69-A8D8-FD90-5D42-2070532BA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2626" y="3003551"/>
                <a:ext cx="460375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4" name="Line 98">
                <a:extLst>
                  <a:ext uri="{FF2B5EF4-FFF2-40B4-BE49-F238E27FC236}">
                    <a16:creationId xmlns:a16="http://schemas.microsoft.com/office/drawing/2014/main" id="{7FC3032B-86EF-618C-864C-9FF395AEB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2626" y="3003551"/>
                <a:ext cx="0" cy="85090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Line 99">
                <a:extLst>
                  <a:ext uri="{FF2B5EF4-FFF2-40B4-BE49-F238E27FC236}">
                    <a16:creationId xmlns:a16="http://schemas.microsoft.com/office/drawing/2014/main" id="{405F9AF7-F784-86CF-2D86-41AC89386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2626" y="3854451"/>
                <a:ext cx="666750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6" name="Line 100">
                <a:extLst>
                  <a:ext uri="{FF2B5EF4-FFF2-40B4-BE49-F238E27FC236}">
                    <a16:creationId xmlns:a16="http://schemas.microsoft.com/office/drawing/2014/main" id="{DAAF704E-5CDC-3C1C-27FD-72814847F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9376" y="3209926"/>
                <a:ext cx="0" cy="64452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7" name="Line 101">
                <a:extLst>
                  <a:ext uri="{FF2B5EF4-FFF2-40B4-BE49-F238E27FC236}">
                    <a16:creationId xmlns:a16="http://schemas.microsoft.com/office/drawing/2014/main" id="{2BAE1974-8856-1A8F-B55E-5FA61D5141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23001" y="3003551"/>
                <a:ext cx="206375" cy="2063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8" name="Freeform 102">
                <a:extLst>
                  <a:ext uri="{FF2B5EF4-FFF2-40B4-BE49-F238E27FC236}">
                    <a16:creationId xmlns:a16="http://schemas.microsoft.com/office/drawing/2014/main" id="{D261103C-5D43-EEF7-8F84-0B7A59565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2501" y="3302001"/>
                <a:ext cx="255588" cy="26988"/>
              </a:xfrm>
              <a:custGeom>
                <a:avLst/>
                <a:gdLst>
                  <a:gd name="T0" fmla="*/ 45 w 804"/>
                  <a:gd name="T1" fmla="*/ 0 h 88"/>
                  <a:gd name="T2" fmla="*/ 760 w 804"/>
                  <a:gd name="T3" fmla="*/ 0 h 88"/>
                  <a:gd name="T4" fmla="*/ 777 w 804"/>
                  <a:gd name="T5" fmla="*/ 2 h 88"/>
                  <a:gd name="T6" fmla="*/ 791 w 804"/>
                  <a:gd name="T7" fmla="*/ 12 h 88"/>
                  <a:gd name="T8" fmla="*/ 801 w 804"/>
                  <a:gd name="T9" fmla="*/ 26 h 88"/>
                  <a:gd name="T10" fmla="*/ 804 w 804"/>
                  <a:gd name="T11" fmla="*/ 44 h 88"/>
                  <a:gd name="T12" fmla="*/ 801 w 804"/>
                  <a:gd name="T13" fmla="*/ 61 h 88"/>
                  <a:gd name="T14" fmla="*/ 791 w 804"/>
                  <a:gd name="T15" fmla="*/ 76 h 88"/>
                  <a:gd name="T16" fmla="*/ 777 w 804"/>
                  <a:gd name="T17" fmla="*/ 84 h 88"/>
                  <a:gd name="T18" fmla="*/ 760 w 804"/>
                  <a:gd name="T19" fmla="*/ 88 h 88"/>
                  <a:gd name="T20" fmla="*/ 45 w 804"/>
                  <a:gd name="T21" fmla="*/ 88 h 88"/>
                  <a:gd name="T22" fmla="*/ 27 w 804"/>
                  <a:gd name="T23" fmla="*/ 84 h 88"/>
                  <a:gd name="T24" fmla="*/ 14 w 804"/>
                  <a:gd name="T25" fmla="*/ 76 h 88"/>
                  <a:gd name="T26" fmla="*/ 4 w 804"/>
                  <a:gd name="T27" fmla="*/ 61 h 88"/>
                  <a:gd name="T28" fmla="*/ 0 w 804"/>
                  <a:gd name="T29" fmla="*/ 44 h 88"/>
                  <a:gd name="T30" fmla="*/ 4 w 804"/>
                  <a:gd name="T31" fmla="*/ 26 h 88"/>
                  <a:gd name="T32" fmla="*/ 14 w 804"/>
                  <a:gd name="T33" fmla="*/ 12 h 88"/>
                  <a:gd name="T34" fmla="*/ 27 w 804"/>
                  <a:gd name="T35" fmla="*/ 2 h 88"/>
                  <a:gd name="T36" fmla="*/ 45 w 804"/>
                  <a:gd name="T3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04" h="88">
                    <a:moveTo>
                      <a:pt x="45" y="0"/>
                    </a:moveTo>
                    <a:lnTo>
                      <a:pt x="760" y="0"/>
                    </a:lnTo>
                    <a:lnTo>
                      <a:pt x="777" y="2"/>
                    </a:lnTo>
                    <a:lnTo>
                      <a:pt x="791" y="12"/>
                    </a:lnTo>
                    <a:lnTo>
                      <a:pt x="801" y="26"/>
                    </a:lnTo>
                    <a:lnTo>
                      <a:pt x="804" y="44"/>
                    </a:lnTo>
                    <a:lnTo>
                      <a:pt x="801" y="61"/>
                    </a:lnTo>
                    <a:lnTo>
                      <a:pt x="791" y="76"/>
                    </a:lnTo>
                    <a:lnTo>
                      <a:pt x="777" y="84"/>
                    </a:lnTo>
                    <a:lnTo>
                      <a:pt x="760" y="88"/>
                    </a:lnTo>
                    <a:lnTo>
                      <a:pt x="45" y="88"/>
                    </a:lnTo>
                    <a:lnTo>
                      <a:pt x="27" y="84"/>
                    </a:lnTo>
                    <a:lnTo>
                      <a:pt x="14" y="76"/>
                    </a:lnTo>
                    <a:lnTo>
                      <a:pt x="4" y="61"/>
                    </a:lnTo>
                    <a:lnTo>
                      <a:pt x="0" y="44"/>
                    </a:lnTo>
                    <a:lnTo>
                      <a:pt x="4" y="26"/>
                    </a:lnTo>
                    <a:lnTo>
                      <a:pt x="14" y="12"/>
                    </a:lnTo>
                    <a:lnTo>
                      <a:pt x="27" y="2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9" name="Line 103">
                <a:extLst>
                  <a:ext uri="{FF2B5EF4-FFF2-40B4-BE49-F238E27FC236}">
                    <a16:creationId xmlns:a16="http://schemas.microsoft.com/office/drawing/2014/main" id="{1C05A6A8-7AF8-457A-32FC-DD5A181CE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6788" y="3302001"/>
                <a:ext cx="22701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0" name="Line 104">
                <a:extLst>
                  <a:ext uri="{FF2B5EF4-FFF2-40B4-BE49-F238E27FC236}">
                    <a16:creationId xmlns:a16="http://schemas.microsoft.com/office/drawing/2014/main" id="{93D49F20-690C-4657-9CA9-83B9154B7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0438" y="3302001"/>
                <a:ext cx="6350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1" name="Line 105">
                <a:extLst>
                  <a:ext uri="{FF2B5EF4-FFF2-40B4-BE49-F238E27FC236}">
                    <a16:creationId xmlns:a16="http://schemas.microsoft.com/office/drawing/2014/main" id="{9AACCBAC-0EB8-1CBC-3DFD-7141CF3BA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7263" y="3302001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2" name="Line 106">
                <a:extLst>
                  <a:ext uri="{FF2B5EF4-FFF2-40B4-BE49-F238E27FC236}">
                    <a16:creationId xmlns:a16="http://schemas.microsoft.com/office/drawing/2014/main" id="{9626B7A9-F135-E759-A13E-69E3289DE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4088" y="3305176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3" name="Line 107">
                <a:extLst>
                  <a:ext uri="{FF2B5EF4-FFF2-40B4-BE49-F238E27FC236}">
                    <a16:creationId xmlns:a16="http://schemas.microsoft.com/office/drawing/2014/main" id="{0BFC5D77-8941-BEFD-B811-29DFA1CBF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2501" y="3309938"/>
                <a:ext cx="1588" cy="63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4" name="Line 108">
                <a:extLst>
                  <a:ext uri="{FF2B5EF4-FFF2-40B4-BE49-F238E27FC236}">
                    <a16:creationId xmlns:a16="http://schemas.microsoft.com/office/drawing/2014/main" id="{FC2DC954-307E-AEA9-1741-09EA777DDA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2501" y="3316288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5" name="Line 109">
                <a:extLst>
                  <a:ext uri="{FF2B5EF4-FFF2-40B4-BE49-F238E27FC236}">
                    <a16:creationId xmlns:a16="http://schemas.microsoft.com/office/drawing/2014/main" id="{A16D14B1-0391-4503-E41A-DE102B548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4088" y="3321051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6" name="Line 110">
                <a:extLst>
                  <a:ext uri="{FF2B5EF4-FFF2-40B4-BE49-F238E27FC236}">
                    <a16:creationId xmlns:a16="http://schemas.microsoft.com/office/drawing/2014/main" id="{5F0FD68C-E9DE-EBEE-7DF3-7939B37506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7263" y="3325813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7" name="Line 111">
                <a:extLst>
                  <a:ext uri="{FF2B5EF4-FFF2-40B4-BE49-F238E27FC236}">
                    <a16:creationId xmlns:a16="http://schemas.microsoft.com/office/drawing/2014/main" id="{F42CB4E2-2598-6CEF-FD23-574D389EB4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0438" y="3328988"/>
                <a:ext cx="6350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8" name="Line 112">
                <a:extLst>
                  <a:ext uri="{FF2B5EF4-FFF2-40B4-BE49-F238E27FC236}">
                    <a16:creationId xmlns:a16="http://schemas.microsoft.com/office/drawing/2014/main" id="{CE74D7F6-A893-2A48-57B0-823A3BF48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788" y="3328988"/>
                <a:ext cx="22701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9" name="Line 113">
                <a:extLst>
                  <a:ext uri="{FF2B5EF4-FFF2-40B4-BE49-F238E27FC236}">
                    <a16:creationId xmlns:a16="http://schemas.microsoft.com/office/drawing/2014/main" id="{C974B881-1870-355A-3325-3FB515F00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3801" y="3328988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0" name="Line 114">
                <a:extLst>
                  <a:ext uri="{FF2B5EF4-FFF2-40B4-BE49-F238E27FC236}">
                    <a16:creationId xmlns:a16="http://schemas.microsoft.com/office/drawing/2014/main" id="{CD2D5730-C364-EA66-8E08-CAD199164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8563" y="3325813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1" name="Line 115">
                <a:extLst>
                  <a:ext uri="{FF2B5EF4-FFF2-40B4-BE49-F238E27FC236}">
                    <a16:creationId xmlns:a16="http://schemas.microsoft.com/office/drawing/2014/main" id="{E4A1F0A9-C8CF-5B55-B2E0-D1C4A6DC2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3326" y="3321051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2" name="Line 116">
                <a:extLst>
                  <a:ext uri="{FF2B5EF4-FFF2-40B4-BE49-F238E27FC236}">
                    <a16:creationId xmlns:a16="http://schemas.microsoft.com/office/drawing/2014/main" id="{30566986-9BD8-D47D-9E40-D0F09303C4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6501" y="3316288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3" name="Line 117">
                <a:extLst>
                  <a:ext uri="{FF2B5EF4-FFF2-40B4-BE49-F238E27FC236}">
                    <a16:creationId xmlns:a16="http://schemas.microsoft.com/office/drawing/2014/main" id="{FFB70A24-2A21-5508-BE0A-6C83EE6CD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86501" y="3309938"/>
                <a:ext cx="1588" cy="63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4" name="Line 118">
                <a:extLst>
                  <a:ext uri="{FF2B5EF4-FFF2-40B4-BE49-F238E27FC236}">
                    <a16:creationId xmlns:a16="http://schemas.microsoft.com/office/drawing/2014/main" id="{D9C56D93-0C44-DC4A-E2FF-F21525593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83326" y="3305176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5" name="Line 119">
                <a:extLst>
                  <a:ext uri="{FF2B5EF4-FFF2-40B4-BE49-F238E27FC236}">
                    <a16:creationId xmlns:a16="http://schemas.microsoft.com/office/drawing/2014/main" id="{A4CC9CD2-909F-CCDA-20AC-CB15C6BC89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78563" y="3302001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6" name="Line 120">
                <a:extLst>
                  <a:ext uri="{FF2B5EF4-FFF2-40B4-BE49-F238E27FC236}">
                    <a16:creationId xmlns:a16="http://schemas.microsoft.com/office/drawing/2014/main" id="{912F897A-F089-05F5-F841-EFE0CAC89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73801" y="3302001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7" name="Freeform 121">
                <a:extLst>
                  <a:ext uri="{FF2B5EF4-FFF2-40B4-BE49-F238E27FC236}">
                    <a16:creationId xmlns:a16="http://schemas.microsoft.com/office/drawing/2014/main" id="{617BA216-A2F9-973B-8A90-F67D6F268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1213" y="3259138"/>
                <a:ext cx="127000" cy="84138"/>
              </a:xfrm>
              <a:custGeom>
                <a:avLst/>
                <a:gdLst>
                  <a:gd name="T0" fmla="*/ 354 w 402"/>
                  <a:gd name="T1" fmla="*/ 0 h 268"/>
                  <a:gd name="T2" fmla="*/ 368 w 402"/>
                  <a:gd name="T3" fmla="*/ 2 h 268"/>
                  <a:gd name="T4" fmla="*/ 381 w 402"/>
                  <a:gd name="T5" fmla="*/ 8 h 268"/>
                  <a:gd name="T6" fmla="*/ 392 w 402"/>
                  <a:gd name="T7" fmla="*/ 16 h 268"/>
                  <a:gd name="T8" fmla="*/ 398 w 402"/>
                  <a:gd name="T9" fmla="*/ 29 h 268"/>
                  <a:gd name="T10" fmla="*/ 402 w 402"/>
                  <a:gd name="T11" fmla="*/ 43 h 268"/>
                  <a:gd name="T12" fmla="*/ 399 w 402"/>
                  <a:gd name="T13" fmla="*/ 56 h 268"/>
                  <a:gd name="T14" fmla="*/ 394 w 402"/>
                  <a:gd name="T15" fmla="*/ 69 h 268"/>
                  <a:gd name="T16" fmla="*/ 385 w 402"/>
                  <a:gd name="T17" fmla="*/ 79 h 268"/>
                  <a:gd name="T18" fmla="*/ 161 w 402"/>
                  <a:gd name="T19" fmla="*/ 258 h 268"/>
                  <a:gd name="T20" fmla="*/ 148 w 402"/>
                  <a:gd name="T21" fmla="*/ 265 h 268"/>
                  <a:gd name="T22" fmla="*/ 133 w 402"/>
                  <a:gd name="T23" fmla="*/ 268 h 268"/>
                  <a:gd name="T24" fmla="*/ 122 w 402"/>
                  <a:gd name="T25" fmla="*/ 266 h 268"/>
                  <a:gd name="T26" fmla="*/ 111 w 402"/>
                  <a:gd name="T27" fmla="*/ 262 h 268"/>
                  <a:gd name="T28" fmla="*/ 102 w 402"/>
                  <a:gd name="T29" fmla="*/ 254 h 268"/>
                  <a:gd name="T30" fmla="*/ 12 w 402"/>
                  <a:gd name="T31" fmla="*/ 166 h 268"/>
                  <a:gd name="T32" fmla="*/ 4 w 402"/>
                  <a:gd name="T33" fmla="*/ 154 h 268"/>
                  <a:gd name="T34" fmla="*/ 0 w 402"/>
                  <a:gd name="T35" fmla="*/ 141 h 268"/>
                  <a:gd name="T36" fmla="*/ 0 w 402"/>
                  <a:gd name="T37" fmla="*/ 127 h 268"/>
                  <a:gd name="T38" fmla="*/ 4 w 402"/>
                  <a:gd name="T39" fmla="*/ 114 h 268"/>
                  <a:gd name="T40" fmla="*/ 12 w 402"/>
                  <a:gd name="T41" fmla="*/ 102 h 268"/>
                  <a:gd name="T42" fmla="*/ 24 w 402"/>
                  <a:gd name="T43" fmla="*/ 93 h 268"/>
                  <a:gd name="T44" fmla="*/ 36 w 402"/>
                  <a:gd name="T45" fmla="*/ 90 h 268"/>
                  <a:gd name="T46" fmla="*/ 51 w 402"/>
                  <a:gd name="T47" fmla="*/ 90 h 268"/>
                  <a:gd name="T48" fmla="*/ 64 w 402"/>
                  <a:gd name="T49" fmla="*/ 93 h 268"/>
                  <a:gd name="T50" fmla="*/ 75 w 402"/>
                  <a:gd name="T51" fmla="*/ 102 h 268"/>
                  <a:gd name="T52" fmla="*/ 137 w 402"/>
                  <a:gd name="T53" fmla="*/ 164 h 268"/>
                  <a:gd name="T54" fmla="*/ 329 w 402"/>
                  <a:gd name="T55" fmla="*/ 10 h 268"/>
                  <a:gd name="T56" fmla="*/ 341 w 402"/>
                  <a:gd name="T57" fmla="*/ 3 h 268"/>
                  <a:gd name="T58" fmla="*/ 354 w 402"/>
                  <a:gd name="T5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02" h="268">
                    <a:moveTo>
                      <a:pt x="354" y="0"/>
                    </a:moveTo>
                    <a:lnTo>
                      <a:pt x="368" y="2"/>
                    </a:lnTo>
                    <a:lnTo>
                      <a:pt x="381" y="8"/>
                    </a:lnTo>
                    <a:lnTo>
                      <a:pt x="392" y="16"/>
                    </a:lnTo>
                    <a:lnTo>
                      <a:pt x="398" y="29"/>
                    </a:lnTo>
                    <a:lnTo>
                      <a:pt x="402" y="43"/>
                    </a:lnTo>
                    <a:lnTo>
                      <a:pt x="399" y="56"/>
                    </a:lnTo>
                    <a:lnTo>
                      <a:pt x="394" y="69"/>
                    </a:lnTo>
                    <a:lnTo>
                      <a:pt x="385" y="79"/>
                    </a:lnTo>
                    <a:lnTo>
                      <a:pt x="161" y="258"/>
                    </a:lnTo>
                    <a:lnTo>
                      <a:pt x="148" y="265"/>
                    </a:lnTo>
                    <a:lnTo>
                      <a:pt x="133" y="268"/>
                    </a:lnTo>
                    <a:lnTo>
                      <a:pt x="122" y="266"/>
                    </a:lnTo>
                    <a:lnTo>
                      <a:pt x="111" y="262"/>
                    </a:lnTo>
                    <a:lnTo>
                      <a:pt x="102" y="254"/>
                    </a:lnTo>
                    <a:lnTo>
                      <a:pt x="12" y="166"/>
                    </a:lnTo>
                    <a:lnTo>
                      <a:pt x="4" y="154"/>
                    </a:lnTo>
                    <a:lnTo>
                      <a:pt x="0" y="141"/>
                    </a:lnTo>
                    <a:lnTo>
                      <a:pt x="0" y="127"/>
                    </a:lnTo>
                    <a:lnTo>
                      <a:pt x="4" y="114"/>
                    </a:lnTo>
                    <a:lnTo>
                      <a:pt x="12" y="102"/>
                    </a:lnTo>
                    <a:lnTo>
                      <a:pt x="24" y="93"/>
                    </a:lnTo>
                    <a:lnTo>
                      <a:pt x="36" y="90"/>
                    </a:lnTo>
                    <a:lnTo>
                      <a:pt x="51" y="90"/>
                    </a:lnTo>
                    <a:lnTo>
                      <a:pt x="64" y="93"/>
                    </a:lnTo>
                    <a:lnTo>
                      <a:pt x="75" y="102"/>
                    </a:lnTo>
                    <a:lnTo>
                      <a:pt x="137" y="164"/>
                    </a:lnTo>
                    <a:lnTo>
                      <a:pt x="329" y="10"/>
                    </a:lnTo>
                    <a:lnTo>
                      <a:pt x="341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8" name="Line 122">
                <a:extLst>
                  <a:ext uri="{FF2B5EF4-FFF2-40B4-BE49-F238E27FC236}">
                    <a16:creationId xmlns:a16="http://schemas.microsoft.com/office/drawing/2014/main" id="{7AFC5F4F-7984-3DDB-C9F1-BDEAE891D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34076" y="3262313"/>
                <a:ext cx="60325" cy="4921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9" name="Line 123">
                <a:extLst>
                  <a:ext uri="{FF2B5EF4-FFF2-40B4-BE49-F238E27FC236}">
                    <a16:creationId xmlns:a16="http://schemas.microsoft.com/office/drawing/2014/main" id="{CC70C6A2-68DD-5F0E-5ED0-BB8F57BD0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15026" y="3290888"/>
                <a:ext cx="19050" cy="2063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0" name="Line 124">
                <a:extLst>
                  <a:ext uri="{FF2B5EF4-FFF2-40B4-BE49-F238E27FC236}">
                    <a16:creationId xmlns:a16="http://schemas.microsoft.com/office/drawing/2014/main" id="{32CC584F-5FF9-198B-CDA4-F3A0DE83E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10263" y="3287713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1" name="Line 125">
                <a:extLst>
                  <a:ext uri="{FF2B5EF4-FFF2-40B4-BE49-F238E27FC236}">
                    <a16:creationId xmlns:a16="http://schemas.microsoft.com/office/drawing/2014/main" id="{2004EE05-B45E-7660-BF10-6B20A37B7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07088" y="3287713"/>
                <a:ext cx="3175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2" name="Line 126">
                <a:extLst>
                  <a:ext uri="{FF2B5EF4-FFF2-40B4-BE49-F238E27FC236}">
                    <a16:creationId xmlns:a16="http://schemas.microsoft.com/office/drawing/2014/main" id="{342C2C7A-9162-E4EB-1D17-A68C67989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02326" y="3287713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3" name="Line 127">
                <a:extLst>
                  <a:ext uri="{FF2B5EF4-FFF2-40B4-BE49-F238E27FC236}">
                    <a16:creationId xmlns:a16="http://schemas.microsoft.com/office/drawing/2014/main" id="{F84D4397-D92F-8714-EEEF-655079BBC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7563" y="3287713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4" name="Line 128">
                <a:extLst>
                  <a:ext uri="{FF2B5EF4-FFF2-40B4-BE49-F238E27FC236}">
                    <a16:creationId xmlns:a16="http://schemas.microsoft.com/office/drawing/2014/main" id="{3BC3C692-FA69-1E9A-16E6-758C0BB6F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4388" y="3287713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5" name="Line 129">
                <a:extLst>
                  <a:ext uri="{FF2B5EF4-FFF2-40B4-BE49-F238E27FC236}">
                    <a16:creationId xmlns:a16="http://schemas.microsoft.com/office/drawing/2014/main" id="{E4D47C91-0F0D-ADCC-8291-E7004B261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1213" y="3290888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6" name="Line 130">
                <a:extLst>
                  <a:ext uri="{FF2B5EF4-FFF2-40B4-BE49-F238E27FC236}">
                    <a16:creationId xmlns:a16="http://schemas.microsoft.com/office/drawing/2014/main" id="{AC9EFF79-28C4-439C-70B2-F76650A6E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1213" y="3295651"/>
                <a:ext cx="0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7" name="Line 131">
                <a:extLst>
                  <a:ext uri="{FF2B5EF4-FFF2-40B4-BE49-F238E27FC236}">
                    <a16:creationId xmlns:a16="http://schemas.microsoft.com/office/drawing/2014/main" id="{CB95E477-D137-F185-E7DB-2024240BD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298826"/>
                <a:ext cx="0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8" name="Line 132">
                <a:extLst>
                  <a:ext uri="{FF2B5EF4-FFF2-40B4-BE49-F238E27FC236}">
                    <a16:creationId xmlns:a16="http://schemas.microsoft.com/office/drawing/2014/main" id="{2C994A74-1AC1-7654-E99E-B4E217C6D5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303588"/>
                <a:ext cx="0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9" name="Line 133">
                <a:extLst>
                  <a:ext uri="{FF2B5EF4-FFF2-40B4-BE49-F238E27FC236}">
                    <a16:creationId xmlns:a16="http://schemas.microsoft.com/office/drawing/2014/main" id="{0C0AEF12-B49C-7FB5-CA84-D7BDE196D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308351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0" name="Line 134">
                <a:extLst>
                  <a:ext uri="{FF2B5EF4-FFF2-40B4-BE49-F238E27FC236}">
                    <a16:creationId xmlns:a16="http://schemas.microsoft.com/office/drawing/2014/main" id="{5531A2D4-5784-5545-26F6-5485F9E57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4388" y="3311526"/>
                <a:ext cx="28575" cy="285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Line 135">
                <a:extLst>
                  <a:ext uri="{FF2B5EF4-FFF2-40B4-BE49-F238E27FC236}">
                    <a16:creationId xmlns:a16="http://schemas.microsoft.com/office/drawing/2014/main" id="{A12D3275-0446-F7CC-4769-2A6A3D151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2963" y="3340101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2" name="Line 136">
                <a:extLst>
                  <a:ext uri="{FF2B5EF4-FFF2-40B4-BE49-F238E27FC236}">
                    <a16:creationId xmlns:a16="http://schemas.microsoft.com/office/drawing/2014/main" id="{EE8FD69C-B504-8F06-3F98-D73E43BAD5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6138" y="3341688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3" name="Line 137">
                <a:extLst>
                  <a:ext uri="{FF2B5EF4-FFF2-40B4-BE49-F238E27FC236}">
                    <a16:creationId xmlns:a16="http://schemas.microsoft.com/office/drawing/2014/main" id="{B109FE4A-46FA-26D4-50C6-C92B6C7EB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9313" y="3343276"/>
                <a:ext cx="3175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4" name="Line 138">
                <a:extLst>
                  <a:ext uri="{FF2B5EF4-FFF2-40B4-BE49-F238E27FC236}">
                    <a16:creationId xmlns:a16="http://schemas.microsoft.com/office/drawing/2014/main" id="{275419D2-9F23-E73A-B261-7EE33B9E44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2488" y="3343276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5" name="Line 139">
                <a:extLst>
                  <a:ext uri="{FF2B5EF4-FFF2-40B4-BE49-F238E27FC236}">
                    <a16:creationId xmlns:a16="http://schemas.microsoft.com/office/drawing/2014/main" id="{3E28BB26-34DC-836C-3EB9-299F8D866A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7251" y="3340101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6" name="Line 140">
                <a:extLst>
                  <a:ext uri="{FF2B5EF4-FFF2-40B4-BE49-F238E27FC236}">
                    <a16:creationId xmlns:a16="http://schemas.microsoft.com/office/drawing/2014/main" id="{BBBD062F-521F-F486-DBB8-44A6C3790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42013" y="3284538"/>
                <a:ext cx="71438" cy="555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7" name="Line 141">
                <a:extLst>
                  <a:ext uri="{FF2B5EF4-FFF2-40B4-BE49-F238E27FC236}">
                    <a16:creationId xmlns:a16="http://schemas.microsoft.com/office/drawing/2014/main" id="{B6C3BF0B-DFF8-B7F4-4153-44ECA587D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3451" y="3281363"/>
                <a:ext cx="1588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8" name="Line 142">
                <a:extLst>
                  <a:ext uri="{FF2B5EF4-FFF2-40B4-BE49-F238E27FC236}">
                    <a16:creationId xmlns:a16="http://schemas.microsoft.com/office/drawing/2014/main" id="{444E4B7D-CA7F-FC3C-C1FD-BA820C5F4E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5038" y="3276601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9" name="Line 143">
                <a:extLst>
                  <a:ext uri="{FF2B5EF4-FFF2-40B4-BE49-F238E27FC236}">
                    <a16:creationId xmlns:a16="http://schemas.microsoft.com/office/drawing/2014/main" id="{55290118-400D-9166-A89A-AB4951A31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6626" y="3271838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0" name="Line 144">
                <a:extLst>
                  <a:ext uri="{FF2B5EF4-FFF2-40B4-BE49-F238E27FC236}">
                    <a16:creationId xmlns:a16="http://schemas.microsoft.com/office/drawing/2014/main" id="{533F3000-0CD3-5F0C-99A8-334A8556B5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6626" y="3268663"/>
                <a:ext cx="1588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1" name="Line 145">
                <a:extLst>
                  <a:ext uri="{FF2B5EF4-FFF2-40B4-BE49-F238E27FC236}">
                    <a16:creationId xmlns:a16="http://schemas.microsoft.com/office/drawing/2014/main" id="{B2C34749-9994-7B16-FAA4-8AA159844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5038" y="3263901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2" name="Line 146">
                <a:extLst>
                  <a:ext uri="{FF2B5EF4-FFF2-40B4-BE49-F238E27FC236}">
                    <a16:creationId xmlns:a16="http://schemas.microsoft.com/office/drawing/2014/main" id="{FB2504FE-300A-FFB2-083E-03ECA4B38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1863" y="3260726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3" name="Line 147">
                <a:extLst>
                  <a:ext uri="{FF2B5EF4-FFF2-40B4-BE49-F238E27FC236}">
                    <a16:creationId xmlns:a16="http://schemas.microsoft.com/office/drawing/2014/main" id="{09763596-42EC-1478-6879-82EDB4098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07101" y="3259138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4" name="Line 148">
                <a:extLst>
                  <a:ext uri="{FF2B5EF4-FFF2-40B4-BE49-F238E27FC236}">
                    <a16:creationId xmlns:a16="http://schemas.microsoft.com/office/drawing/2014/main" id="{1224B60E-1927-C548-453F-7A7236618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02338" y="3259138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5" name="Line 149">
                <a:extLst>
                  <a:ext uri="{FF2B5EF4-FFF2-40B4-BE49-F238E27FC236}">
                    <a16:creationId xmlns:a16="http://schemas.microsoft.com/office/drawing/2014/main" id="{55ABE6E0-6A2A-B75E-D055-8311240CAE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99163" y="3259138"/>
                <a:ext cx="3175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6" name="Line 150">
                <a:extLst>
                  <a:ext uri="{FF2B5EF4-FFF2-40B4-BE49-F238E27FC236}">
                    <a16:creationId xmlns:a16="http://schemas.microsoft.com/office/drawing/2014/main" id="{A439F58C-FF90-93A6-54FA-F37CE51CF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94401" y="3259138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7" name="Freeform 151">
                <a:extLst>
                  <a:ext uri="{FF2B5EF4-FFF2-40B4-BE49-F238E27FC236}">
                    <a16:creationId xmlns:a16="http://schemas.microsoft.com/office/drawing/2014/main" id="{180CA8F9-5C33-5A2C-B872-7C18533FC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2501" y="3457576"/>
                <a:ext cx="255588" cy="28575"/>
              </a:xfrm>
              <a:custGeom>
                <a:avLst/>
                <a:gdLst>
                  <a:gd name="T0" fmla="*/ 45 w 804"/>
                  <a:gd name="T1" fmla="*/ 0 h 90"/>
                  <a:gd name="T2" fmla="*/ 760 w 804"/>
                  <a:gd name="T3" fmla="*/ 0 h 90"/>
                  <a:gd name="T4" fmla="*/ 777 w 804"/>
                  <a:gd name="T5" fmla="*/ 4 h 90"/>
                  <a:gd name="T6" fmla="*/ 791 w 804"/>
                  <a:gd name="T7" fmla="*/ 14 h 90"/>
                  <a:gd name="T8" fmla="*/ 801 w 804"/>
                  <a:gd name="T9" fmla="*/ 27 h 90"/>
                  <a:gd name="T10" fmla="*/ 804 w 804"/>
                  <a:gd name="T11" fmla="*/ 45 h 90"/>
                  <a:gd name="T12" fmla="*/ 801 w 804"/>
                  <a:gd name="T13" fmla="*/ 62 h 90"/>
                  <a:gd name="T14" fmla="*/ 791 w 804"/>
                  <a:gd name="T15" fmla="*/ 77 h 90"/>
                  <a:gd name="T16" fmla="*/ 777 w 804"/>
                  <a:gd name="T17" fmla="*/ 86 h 90"/>
                  <a:gd name="T18" fmla="*/ 760 w 804"/>
                  <a:gd name="T19" fmla="*/ 90 h 90"/>
                  <a:gd name="T20" fmla="*/ 45 w 804"/>
                  <a:gd name="T21" fmla="*/ 90 h 90"/>
                  <a:gd name="T22" fmla="*/ 27 w 804"/>
                  <a:gd name="T23" fmla="*/ 86 h 90"/>
                  <a:gd name="T24" fmla="*/ 14 w 804"/>
                  <a:gd name="T25" fmla="*/ 77 h 90"/>
                  <a:gd name="T26" fmla="*/ 4 w 804"/>
                  <a:gd name="T27" fmla="*/ 62 h 90"/>
                  <a:gd name="T28" fmla="*/ 0 w 804"/>
                  <a:gd name="T29" fmla="*/ 45 h 90"/>
                  <a:gd name="T30" fmla="*/ 4 w 804"/>
                  <a:gd name="T31" fmla="*/ 27 h 90"/>
                  <a:gd name="T32" fmla="*/ 14 w 804"/>
                  <a:gd name="T33" fmla="*/ 14 h 90"/>
                  <a:gd name="T34" fmla="*/ 27 w 804"/>
                  <a:gd name="T35" fmla="*/ 4 h 90"/>
                  <a:gd name="T36" fmla="*/ 45 w 804"/>
                  <a:gd name="T3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04" h="90">
                    <a:moveTo>
                      <a:pt x="45" y="0"/>
                    </a:moveTo>
                    <a:lnTo>
                      <a:pt x="760" y="0"/>
                    </a:lnTo>
                    <a:lnTo>
                      <a:pt x="777" y="4"/>
                    </a:lnTo>
                    <a:lnTo>
                      <a:pt x="791" y="14"/>
                    </a:lnTo>
                    <a:lnTo>
                      <a:pt x="801" y="27"/>
                    </a:lnTo>
                    <a:lnTo>
                      <a:pt x="804" y="45"/>
                    </a:lnTo>
                    <a:lnTo>
                      <a:pt x="801" y="62"/>
                    </a:lnTo>
                    <a:lnTo>
                      <a:pt x="791" y="77"/>
                    </a:lnTo>
                    <a:lnTo>
                      <a:pt x="777" y="86"/>
                    </a:lnTo>
                    <a:lnTo>
                      <a:pt x="760" y="90"/>
                    </a:lnTo>
                    <a:lnTo>
                      <a:pt x="45" y="90"/>
                    </a:lnTo>
                    <a:lnTo>
                      <a:pt x="27" y="86"/>
                    </a:lnTo>
                    <a:lnTo>
                      <a:pt x="14" y="77"/>
                    </a:lnTo>
                    <a:lnTo>
                      <a:pt x="4" y="62"/>
                    </a:lnTo>
                    <a:lnTo>
                      <a:pt x="0" y="45"/>
                    </a:lnTo>
                    <a:lnTo>
                      <a:pt x="4" y="27"/>
                    </a:lnTo>
                    <a:lnTo>
                      <a:pt x="14" y="14"/>
                    </a:lnTo>
                    <a:lnTo>
                      <a:pt x="27" y="4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8" name="Line 152">
                <a:extLst>
                  <a:ext uri="{FF2B5EF4-FFF2-40B4-BE49-F238E27FC236}">
                    <a16:creationId xmlns:a16="http://schemas.microsoft.com/office/drawing/2014/main" id="{E4A7F077-6A23-2A9E-A03E-59475A7304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6788" y="3457576"/>
                <a:ext cx="22701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9" name="Line 153">
                <a:extLst>
                  <a:ext uri="{FF2B5EF4-FFF2-40B4-BE49-F238E27FC236}">
                    <a16:creationId xmlns:a16="http://schemas.microsoft.com/office/drawing/2014/main" id="{E057E3A2-9FF2-C3BE-367B-B4A51B359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0438" y="3457576"/>
                <a:ext cx="6350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0" name="Line 154">
                <a:extLst>
                  <a:ext uri="{FF2B5EF4-FFF2-40B4-BE49-F238E27FC236}">
                    <a16:creationId xmlns:a16="http://schemas.microsoft.com/office/drawing/2014/main" id="{C4166FA2-588E-61C4-20C6-9CDFF56A5C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7263" y="3459163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1" name="Line 155">
                <a:extLst>
                  <a:ext uri="{FF2B5EF4-FFF2-40B4-BE49-F238E27FC236}">
                    <a16:creationId xmlns:a16="http://schemas.microsoft.com/office/drawing/2014/main" id="{DE74BCF8-5CED-106C-06CC-AC197A3A8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4088" y="3462338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2" name="Line 156">
                <a:extLst>
                  <a:ext uri="{FF2B5EF4-FFF2-40B4-BE49-F238E27FC236}">
                    <a16:creationId xmlns:a16="http://schemas.microsoft.com/office/drawing/2014/main" id="{4D72FE92-3DB1-CBE6-99A8-5837F1572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2501" y="3465513"/>
                <a:ext cx="1588" cy="63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3" name="Line 157">
                <a:extLst>
                  <a:ext uri="{FF2B5EF4-FFF2-40B4-BE49-F238E27FC236}">
                    <a16:creationId xmlns:a16="http://schemas.microsoft.com/office/drawing/2014/main" id="{C40B11CB-82CE-988E-F2A6-C3F027187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2501" y="3471863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4" name="Line 158">
                <a:extLst>
                  <a:ext uri="{FF2B5EF4-FFF2-40B4-BE49-F238E27FC236}">
                    <a16:creationId xmlns:a16="http://schemas.microsoft.com/office/drawing/2014/main" id="{7C776E1C-00F5-FE49-DDDA-64A3D61A5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4088" y="3476626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5" name="Line 159">
                <a:extLst>
                  <a:ext uri="{FF2B5EF4-FFF2-40B4-BE49-F238E27FC236}">
                    <a16:creationId xmlns:a16="http://schemas.microsoft.com/office/drawing/2014/main" id="{102B2439-83B6-D177-3B4F-5CCC1B646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7263" y="3481388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6" name="Line 160">
                <a:extLst>
                  <a:ext uri="{FF2B5EF4-FFF2-40B4-BE49-F238E27FC236}">
                    <a16:creationId xmlns:a16="http://schemas.microsoft.com/office/drawing/2014/main" id="{A93EF375-BAAC-96BC-F1F2-8052D78FD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0438" y="3484563"/>
                <a:ext cx="6350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7" name="Line 161">
                <a:extLst>
                  <a:ext uri="{FF2B5EF4-FFF2-40B4-BE49-F238E27FC236}">
                    <a16:creationId xmlns:a16="http://schemas.microsoft.com/office/drawing/2014/main" id="{E8652745-FDEF-12A6-C73C-8A2959F19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788" y="3486151"/>
                <a:ext cx="22701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8" name="Line 162">
                <a:extLst>
                  <a:ext uri="{FF2B5EF4-FFF2-40B4-BE49-F238E27FC236}">
                    <a16:creationId xmlns:a16="http://schemas.microsoft.com/office/drawing/2014/main" id="{74965AB0-92AB-B3FA-BD28-051B574D6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3801" y="3484563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9" name="Line 163">
                <a:extLst>
                  <a:ext uri="{FF2B5EF4-FFF2-40B4-BE49-F238E27FC236}">
                    <a16:creationId xmlns:a16="http://schemas.microsoft.com/office/drawing/2014/main" id="{9409546E-D2BA-B3FF-6575-5E945FF160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8563" y="3481388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0" name="Line 164">
                <a:extLst>
                  <a:ext uri="{FF2B5EF4-FFF2-40B4-BE49-F238E27FC236}">
                    <a16:creationId xmlns:a16="http://schemas.microsoft.com/office/drawing/2014/main" id="{885656FA-C6D5-2F07-09A2-ED6EDB18F1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3326" y="3476626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1" name="Line 165">
                <a:extLst>
                  <a:ext uri="{FF2B5EF4-FFF2-40B4-BE49-F238E27FC236}">
                    <a16:creationId xmlns:a16="http://schemas.microsoft.com/office/drawing/2014/main" id="{371CA50A-2C32-975D-DFE9-561BD7A9D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6501" y="3471863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2" name="Line 166">
                <a:extLst>
                  <a:ext uri="{FF2B5EF4-FFF2-40B4-BE49-F238E27FC236}">
                    <a16:creationId xmlns:a16="http://schemas.microsoft.com/office/drawing/2014/main" id="{BAC264A1-8B0A-2FCC-E917-00551A535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86501" y="3465513"/>
                <a:ext cx="1588" cy="63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3" name="Line 167">
                <a:extLst>
                  <a:ext uri="{FF2B5EF4-FFF2-40B4-BE49-F238E27FC236}">
                    <a16:creationId xmlns:a16="http://schemas.microsoft.com/office/drawing/2014/main" id="{E7713504-FE60-A20E-16DE-19E08C4C4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83326" y="3462338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4" name="Line 168">
                <a:extLst>
                  <a:ext uri="{FF2B5EF4-FFF2-40B4-BE49-F238E27FC236}">
                    <a16:creationId xmlns:a16="http://schemas.microsoft.com/office/drawing/2014/main" id="{DAB3A7D7-397B-E81D-7DEF-926558C5CD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78563" y="3459163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5" name="Line 169">
                <a:extLst>
                  <a:ext uri="{FF2B5EF4-FFF2-40B4-BE49-F238E27FC236}">
                    <a16:creationId xmlns:a16="http://schemas.microsoft.com/office/drawing/2014/main" id="{50206E91-8FED-2A4B-0987-702B9D941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73801" y="3457576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6" name="Freeform 170">
                <a:extLst>
                  <a:ext uri="{FF2B5EF4-FFF2-40B4-BE49-F238E27FC236}">
                    <a16:creationId xmlns:a16="http://schemas.microsoft.com/office/drawing/2014/main" id="{648FD9F0-3753-497D-74D7-AEF085D02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1213" y="3414713"/>
                <a:ext cx="127000" cy="85725"/>
              </a:xfrm>
              <a:custGeom>
                <a:avLst/>
                <a:gdLst>
                  <a:gd name="T0" fmla="*/ 354 w 402"/>
                  <a:gd name="T1" fmla="*/ 0 h 269"/>
                  <a:gd name="T2" fmla="*/ 368 w 402"/>
                  <a:gd name="T3" fmla="*/ 1 h 269"/>
                  <a:gd name="T4" fmla="*/ 381 w 402"/>
                  <a:gd name="T5" fmla="*/ 8 h 269"/>
                  <a:gd name="T6" fmla="*/ 392 w 402"/>
                  <a:gd name="T7" fmla="*/ 17 h 269"/>
                  <a:gd name="T8" fmla="*/ 398 w 402"/>
                  <a:gd name="T9" fmla="*/ 29 h 269"/>
                  <a:gd name="T10" fmla="*/ 402 w 402"/>
                  <a:gd name="T11" fmla="*/ 43 h 269"/>
                  <a:gd name="T12" fmla="*/ 399 w 402"/>
                  <a:gd name="T13" fmla="*/ 57 h 269"/>
                  <a:gd name="T14" fmla="*/ 394 w 402"/>
                  <a:gd name="T15" fmla="*/ 69 h 269"/>
                  <a:gd name="T16" fmla="*/ 385 w 402"/>
                  <a:gd name="T17" fmla="*/ 80 h 269"/>
                  <a:gd name="T18" fmla="*/ 161 w 402"/>
                  <a:gd name="T19" fmla="*/ 259 h 269"/>
                  <a:gd name="T20" fmla="*/ 148 w 402"/>
                  <a:gd name="T21" fmla="*/ 266 h 269"/>
                  <a:gd name="T22" fmla="*/ 133 w 402"/>
                  <a:gd name="T23" fmla="*/ 269 h 269"/>
                  <a:gd name="T24" fmla="*/ 122 w 402"/>
                  <a:gd name="T25" fmla="*/ 267 h 269"/>
                  <a:gd name="T26" fmla="*/ 111 w 402"/>
                  <a:gd name="T27" fmla="*/ 263 h 269"/>
                  <a:gd name="T28" fmla="*/ 102 w 402"/>
                  <a:gd name="T29" fmla="*/ 255 h 269"/>
                  <a:gd name="T30" fmla="*/ 12 w 402"/>
                  <a:gd name="T31" fmla="*/ 166 h 269"/>
                  <a:gd name="T32" fmla="*/ 4 w 402"/>
                  <a:gd name="T33" fmla="*/ 154 h 269"/>
                  <a:gd name="T34" fmla="*/ 0 w 402"/>
                  <a:gd name="T35" fmla="*/ 142 h 269"/>
                  <a:gd name="T36" fmla="*/ 0 w 402"/>
                  <a:gd name="T37" fmla="*/ 127 h 269"/>
                  <a:gd name="T38" fmla="*/ 4 w 402"/>
                  <a:gd name="T39" fmla="*/ 114 h 269"/>
                  <a:gd name="T40" fmla="*/ 12 w 402"/>
                  <a:gd name="T41" fmla="*/ 103 h 269"/>
                  <a:gd name="T42" fmla="*/ 24 w 402"/>
                  <a:gd name="T43" fmla="*/ 95 h 269"/>
                  <a:gd name="T44" fmla="*/ 36 w 402"/>
                  <a:gd name="T45" fmla="*/ 90 h 269"/>
                  <a:gd name="T46" fmla="*/ 51 w 402"/>
                  <a:gd name="T47" fmla="*/ 90 h 269"/>
                  <a:gd name="T48" fmla="*/ 64 w 402"/>
                  <a:gd name="T49" fmla="*/ 95 h 269"/>
                  <a:gd name="T50" fmla="*/ 75 w 402"/>
                  <a:gd name="T51" fmla="*/ 103 h 269"/>
                  <a:gd name="T52" fmla="*/ 137 w 402"/>
                  <a:gd name="T53" fmla="*/ 163 h 269"/>
                  <a:gd name="T54" fmla="*/ 329 w 402"/>
                  <a:gd name="T55" fmla="*/ 10 h 269"/>
                  <a:gd name="T56" fmla="*/ 341 w 402"/>
                  <a:gd name="T57" fmla="*/ 3 h 269"/>
                  <a:gd name="T58" fmla="*/ 354 w 402"/>
                  <a:gd name="T59" fmla="*/ 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02" h="269">
                    <a:moveTo>
                      <a:pt x="354" y="0"/>
                    </a:moveTo>
                    <a:lnTo>
                      <a:pt x="368" y="1"/>
                    </a:lnTo>
                    <a:lnTo>
                      <a:pt x="381" y="8"/>
                    </a:lnTo>
                    <a:lnTo>
                      <a:pt x="392" y="17"/>
                    </a:lnTo>
                    <a:lnTo>
                      <a:pt x="398" y="29"/>
                    </a:lnTo>
                    <a:lnTo>
                      <a:pt x="402" y="43"/>
                    </a:lnTo>
                    <a:lnTo>
                      <a:pt x="399" y="57"/>
                    </a:lnTo>
                    <a:lnTo>
                      <a:pt x="394" y="69"/>
                    </a:lnTo>
                    <a:lnTo>
                      <a:pt x="385" y="80"/>
                    </a:lnTo>
                    <a:lnTo>
                      <a:pt x="161" y="259"/>
                    </a:lnTo>
                    <a:lnTo>
                      <a:pt x="148" y="266"/>
                    </a:lnTo>
                    <a:lnTo>
                      <a:pt x="133" y="269"/>
                    </a:lnTo>
                    <a:lnTo>
                      <a:pt x="122" y="267"/>
                    </a:lnTo>
                    <a:lnTo>
                      <a:pt x="111" y="263"/>
                    </a:lnTo>
                    <a:lnTo>
                      <a:pt x="102" y="255"/>
                    </a:lnTo>
                    <a:lnTo>
                      <a:pt x="12" y="166"/>
                    </a:lnTo>
                    <a:lnTo>
                      <a:pt x="4" y="154"/>
                    </a:lnTo>
                    <a:lnTo>
                      <a:pt x="0" y="142"/>
                    </a:lnTo>
                    <a:lnTo>
                      <a:pt x="0" y="127"/>
                    </a:lnTo>
                    <a:lnTo>
                      <a:pt x="4" y="114"/>
                    </a:lnTo>
                    <a:lnTo>
                      <a:pt x="12" y="103"/>
                    </a:lnTo>
                    <a:lnTo>
                      <a:pt x="24" y="95"/>
                    </a:lnTo>
                    <a:lnTo>
                      <a:pt x="36" y="90"/>
                    </a:lnTo>
                    <a:lnTo>
                      <a:pt x="51" y="90"/>
                    </a:lnTo>
                    <a:lnTo>
                      <a:pt x="64" y="95"/>
                    </a:lnTo>
                    <a:lnTo>
                      <a:pt x="75" y="103"/>
                    </a:lnTo>
                    <a:lnTo>
                      <a:pt x="137" y="163"/>
                    </a:lnTo>
                    <a:lnTo>
                      <a:pt x="329" y="10"/>
                    </a:lnTo>
                    <a:lnTo>
                      <a:pt x="341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7" name="Line 171">
                <a:extLst>
                  <a:ext uri="{FF2B5EF4-FFF2-40B4-BE49-F238E27FC236}">
                    <a16:creationId xmlns:a16="http://schemas.microsoft.com/office/drawing/2014/main" id="{BD23B284-4195-CC0C-EF41-CAD6E2937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34076" y="3417888"/>
                <a:ext cx="60325" cy="4921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8" name="Line 172">
                <a:extLst>
                  <a:ext uri="{FF2B5EF4-FFF2-40B4-BE49-F238E27FC236}">
                    <a16:creationId xmlns:a16="http://schemas.microsoft.com/office/drawing/2014/main" id="{196932A2-3073-EDCE-35A4-F2B5ABDAC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15026" y="3448051"/>
                <a:ext cx="19050" cy="190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Line 173">
                <a:extLst>
                  <a:ext uri="{FF2B5EF4-FFF2-40B4-BE49-F238E27FC236}">
                    <a16:creationId xmlns:a16="http://schemas.microsoft.com/office/drawing/2014/main" id="{5B3EF94F-F7BE-B12B-4ACC-CEECB9641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10263" y="3444876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0" name="Line 174">
                <a:extLst>
                  <a:ext uri="{FF2B5EF4-FFF2-40B4-BE49-F238E27FC236}">
                    <a16:creationId xmlns:a16="http://schemas.microsoft.com/office/drawing/2014/main" id="{82328BD5-3548-4A98-DDC9-5509935E5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07088" y="3443288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1" name="Line 175">
                <a:extLst>
                  <a:ext uri="{FF2B5EF4-FFF2-40B4-BE49-F238E27FC236}">
                    <a16:creationId xmlns:a16="http://schemas.microsoft.com/office/drawing/2014/main" id="{8A1DA7F8-0483-9A5A-3116-EF71E3CFB2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02326" y="3443288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2" name="Line 176">
                <a:extLst>
                  <a:ext uri="{FF2B5EF4-FFF2-40B4-BE49-F238E27FC236}">
                    <a16:creationId xmlns:a16="http://schemas.microsoft.com/office/drawing/2014/main" id="{24ECABAA-B591-8613-1E01-AE7ED61ED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7563" y="3443288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3" name="Line 177">
                <a:extLst>
                  <a:ext uri="{FF2B5EF4-FFF2-40B4-BE49-F238E27FC236}">
                    <a16:creationId xmlns:a16="http://schemas.microsoft.com/office/drawing/2014/main" id="{4604440D-2687-3F63-3687-F7A690B46C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4388" y="3444876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4" name="Line 178">
                <a:extLst>
                  <a:ext uri="{FF2B5EF4-FFF2-40B4-BE49-F238E27FC236}">
                    <a16:creationId xmlns:a16="http://schemas.microsoft.com/office/drawing/2014/main" id="{C3D78F2D-7231-EAB2-0167-83200957DB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1213" y="3448051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Line 179">
                <a:extLst>
                  <a:ext uri="{FF2B5EF4-FFF2-40B4-BE49-F238E27FC236}">
                    <a16:creationId xmlns:a16="http://schemas.microsoft.com/office/drawing/2014/main" id="{5D678D6E-F2AD-1128-C90C-70C8630A6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1213" y="3451226"/>
                <a:ext cx="0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6" name="Line 180">
                <a:extLst>
                  <a:ext uri="{FF2B5EF4-FFF2-40B4-BE49-F238E27FC236}">
                    <a16:creationId xmlns:a16="http://schemas.microsoft.com/office/drawing/2014/main" id="{288C3005-93BB-661E-24B7-732521C2B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454401"/>
                <a:ext cx="0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7" name="Line 181">
                <a:extLst>
                  <a:ext uri="{FF2B5EF4-FFF2-40B4-BE49-F238E27FC236}">
                    <a16:creationId xmlns:a16="http://schemas.microsoft.com/office/drawing/2014/main" id="{55CF05C9-1CC6-78AF-C93B-EFC86C2C6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459163"/>
                <a:ext cx="0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8" name="Line 182">
                <a:extLst>
                  <a:ext uri="{FF2B5EF4-FFF2-40B4-BE49-F238E27FC236}">
                    <a16:creationId xmlns:a16="http://schemas.microsoft.com/office/drawing/2014/main" id="{3B58F8AA-D885-6E81-526E-61BB70D29E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463926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9" name="Line 183">
                <a:extLst>
                  <a:ext uri="{FF2B5EF4-FFF2-40B4-BE49-F238E27FC236}">
                    <a16:creationId xmlns:a16="http://schemas.microsoft.com/office/drawing/2014/main" id="{EDBB565B-0B69-2ED8-11AE-56CEC163C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4388" y="3467101"/>
                <a:ext cx="28575" cy="285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0" name="Line 184">
                <a:extLst>
                  <a:ext uri="{FF2B5EF4-FFF2-40B4-BE49-F238E27FC236}">
                    <a16:creationId xmlns:a16="http://schemas.microsoft.com/office/drawing/2014/main" id="{1ED9D378-1C05-97CE-3D7C-83E65669B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2963" y="3495676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Line 185">
                <a:extLst>
                  <a:ext uri="{FF2B5EF4-FFF2-40B4-BE49-F238E27FC236}">
                    <a16:creationId xmlns:a16="http://schemas.microsoft.com/office/drawing/2014/main" id="{DEE8697F-8612-53FE-DD8E-471EE8FB9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6138" y="3498851"/>
                <a:ext cx="3175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2" name="Line 186">
                <a:extLst>
                  <a:ext uri="{FF2B5EF4-FFF2-40B4-BE49-F238E27FC236}">
                    <a16:creationId xmlns:a16="http://schemas.microsoft.com/office/drawing/2014/main" id="{A320C046-D829-2C76-D541-4FC79A8D4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9313" y="3498851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3" name="Line 187">
                <a:extLst>
                  <a:ext uri="{FF2B5EF4-FFF2-40B4-BE49-F238E27FC236}">
                    <a16:creationId xmlns:a16="http://schemas.microsoft.com/office/drawing/2014/main" id="{1085CAF8-1E66-FB9E-8BD6-84BB2BBA87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2488" y="3498851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4" name="Line 188">
                <a:extLst>
                  <a:ext uri="{FF2B5EF4-FFF2-40B4-BE49-F238E27FC236}">
                    <a16:creationId xmlns:a16="http://schemas.microsoft.com/office/drawing/2014/main" id="{B842F8E7-7724-E34B-980D-04C5D99C96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7251" y="3497263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5" name="Line 189">
                <a:extLst>
                  <a:ext uri="{FF2B5EF4-FFF2-40B4-BE49-F238E27FC236}">
                    <a16:creationId xmlns:a16="http://schemas.microsoft.com/office/drawing/2014/main" id="{CB83B49A-CECA-1DC2-526E-DA73A4EAD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42013" y="3440113"/>
                <a:ext cx="71438" cy="571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6" name="Line 190">
                <a:extLst>
                  <a:ext uri="{FF2B5EF4-FFF2-40B4-BE49-F238E27FC236}">
                    <a16:creationId xmlns:a16="http://schemas.microsoft.com/office/drawing/2014/main" id="{28A5094F-7B01-AE7A-F188-EFE7F6B6E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3451" y="3436938"/>
                <a:ext cx="1588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7" name="Line 191">
                <a:extLst>
                  <a:ext uri="{FF2B5EF4-FFF2-40B4-BE49-F238E27FC236}">
                    <a16:creationId xmlns:a16="http://schemas.microsoft.com/office/drawing/2014/main" id="{C51824B3-4DAD-536A-FC63-201539BDD4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5038" y="3432176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8" name="Line 192">
                <a:extLst>
                  <a:ext uri="{FF2B5EF4-FFF2-40B4-BE49-F238E27FC236}">
                    <a16:creationId xmlns:a16="http://schemas.microsoft.com/office/drawing/2014/main" id="{740ACE93-EFB4-7337-C69B-DC59FB41D5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6626" y="3429001"/>
                <a:ext cx="1588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9" name="Line 193">
                <a:extLst>
                  <a:ext uri="{FF2B5EF4-FFF2-40B4-BE49-F238E27FC236}">
                    <a16:creationId xmlns:a16="http://schemas.microsoft.com/office/drawing/2014/main" id="{E4FA4109-E48F-A530-ACCF-16F1732A40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6626" y="3424238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0" name="Line 194">
                <a:extLst>
                  <a:ext uri="{FF2B5EF4-FFF2-40B4-BE49-F238E27FC236}">
                    <a16:creationId xmlns:a16="http://schemas.microsoft.com/office/drawing/2014/main" id="{9C363E67-0E80-06EF-BA00-A070A4ACD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5038" y="3419476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1" name="Line 195">
                <a:extLst>
                  <a:ext uri="{FF2B5EF4-FFF2-40B4-BE49-F238E27FC236}">
                    <a16:creationId xmlns:a16="http://schemas.microsoft.com/office/drawing/2014/main" id="{63EFD0CF-EA5E-28D5-3605-4A32E2F0AA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1863" y="3417888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2" name="Line 196">
                <a:extLst>
                  <a:ext uri="{FF2B5EF4-FFF2-40B4-BE49-F238E27FC236}">
                    <a16:creationId xmlns:a16="http://schemas.microsoft.com/office/drawing/2014/main" id="{20B4F37A-829E-C030-233E-3BF8DAC4C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07101" y="3414713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3" name="Line 197">
                <a:extLst>
                  <a:ext uri="{FF2B5EF4-FFF2-40B4-BE49-F238E27FC236}">
                    <a16:creationId xmlns:a16="http://schemas.microsoft.com/office/drawing/2014/main" id="{95BB8F9E-3090-6084-47E5-5133CE175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02338" y="3414713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4" name="Line 198">
                <a:extLst>
                  <a:ext uri="{FF2B5EF4-FFF2-40B4-BE49-F238E27FC236}">
                    <a16:creationId xmlns:a16="http://schemas.microsoft.com/office/drawing/2014/main" id="{13825F5E-42EB-9C8A-F82B-10FAED5C1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99163" y="3414713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5" name="Line 199">
                <a:extLst>
                  <a:ext uri="{FF2B5EF4-FFF2-40B4-BE49-F238E27FC236}">
                    <a16:creationId xmlns:a16="http://schemas.microsoft.com/office/drawing/2014/main" id="{674C3A31-B341-2147-8732-C97E30A4F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94401" y="3416301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6" name="Freeform 200">
                <a:extLst>
                  <a:ext uri="{FF2B5EF4-FFF2-40B4-BE49-F238E27FC236}">
                    <a16:creationId xmlns:a16="http://schemas.microsoft.com/office/drawing/2014/main" id="{4C1FAE1E-AC89-080F-9363-8082A0877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2501" y="3613151"/>
                <a:ext cx="255588" cy="28575"/>
              </a:xfrm>
              <a:custGeom>
                <a:avLst/>
                <a:gdLst>
                  <a:gd name="T0" fmla="*/ 45 w 804"/>
                  <a:gd name="T1" fmla="*/ 0 h 90"/>
                  <a:gd name="T2" fmla="*/ 760 w 804"/>
                  <a:gd name="T3" fmla="*/ 0 h 90"/>
                  <a:gd name="T4" fmla="*/ 777 w 804"/>
                  <a:gd name="T5" fmla="*/ 4 h 90"/>
                  <a:gd name="T6" fmla="*/ 791 w 804"/>
                  <a:gd name="T7" fmla="*/ 14 h 90"/>
                  <a:gd name="T8" fmla="*/ 801 w 804"/>
                  <a:gd name="T9" fmla="*/ 28 h 90"/>
                  <a:gd name="T10" fmla="*/ 804 w 804"/>
                  <a:gd name="T11" fmla="*/ 45 h 90"/>
                  <a:gd name="T12" fmla="*/ 801 w 804"/>
                  <a:gd name="T13" fmla="*/ 63 h 90"/>
                  <a:gd name="T14" fmla="*/ 791 w 804"/>
                  <a:gd name="T15" fmla="*/ 77 h 90"/>
                  <a:gd name="T16" fmla="*/ 777 w 804"/>
                  <a:gd name="T17" fmla="*/ 86 h 90"/>
                  <a:gd name="T18" fmla="*/ 760 w 804"/>
                  <a:gd name="T19" fmla="*/ 90 h 90"/>
                  <a:gd name="T20" fmla="*/ 45 w 804"/>
                  <a:gd name="T21" fmla="*/ 90 h 90"/>
                  <a:gd name="T22" fmla="*/ 27 w 804"/>
                  <a:gd name="T23" fmla="*/ 86 h 90"/>
                  <a:gd name="T24" fmla="*/ 14 w 804"/>
                  <a:gd name="T25" fmla="*/ 77 h 90"/>
                  <a:gd name="T26" fmla="*/ 4 w 804"/>
                  <a:gd name="T27" fmla="*/ 63 h 90"/>
                  <a:gd name="T28" fmla="*/ 0 w 804"/>
                  <a:gd name="T29" fmla="*/ 45 h 90"/>
                  <a:gd name="T30" fmla="*/ 4 w 804"/>
                  <a:gd name="T31" fmla="*/ 28 h 90"/>
                  <a:gd name="T32" fmla="*/ 14 w 804"/>
                  <a:gd name="T33" fmla="*/ 14 h 90"/>
                  <a:gd name="T34" fmla="*/ 27 w 804"/>
                  <a:gd name="T35" fmla="*/ 4 h 90"/>
                  <a:gd name="T36" fmla="*/ 45 w 804"/>
                  <a:gd name="T3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04" h="90">
                    <a:moveTo>
                      <a:pt x="45" y="0"/>
                    </a:moveTo>
                    <a:lnTo>
                      <a:pt x="760" y="0"/>
                    </a:lnTo>
                    <a:lnTo>
                      <a:pt x="777" y="4"/>
                    </a:lnTo>
                    <a:lnTo>
                      <a:pt x="791" y="14"/>
                    </a:lnTo>
                    <a:lnTo>
                      <a:pt x="801" y="28"/>
                    </a:lnTo>
                    <a:lnTo>
                      <a:pt x="804" y="45"/>
                    </a:lnTo>
                    <a:lnTo>
                      <a:pt x="801" y="63"/>
                    </a:lnTo>
                    <a:lnTo>
                      <a:pt x="791" y="77"/>
                    </a:lnTo>
                    <a:lnTo>
                      <a:pt x="777" y="86"/>
                    </a:lnTo>
                    <a:lnTo>
                      <a:pt x="760" y="90"/>
                    </a:lnTo>
                    <a:lnTo>
                      <a:pt x="45" y="90"/>
                    </a:lnTo>
                    <a:lnTo>
                      <a:pt x="27" y="86"/>
                    </a:lnTo>
                    <a:lnTo>
                      <a:pt x="14" y="77"/>
                    </a:lnTo>
                    <a:lnTo>
                      <a:pt x="4" y="63"/>
                    </a:lnTo>
                    <a:lnTo>
                      <a:pt x="0" y="45"/>
                    </a:lnTo>
                    <a:lnTo>
                      <a:pt x="4" y="28"/>
                    </a:lnTo>
                    <a:lnTo>
                      <a:pt x="14" y="14"/>
                    </a:lnTo>
                    <a:lnTo>
                      <a:pt x="27" y="4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7" name="Line 201">
                <a:extLst>
                  <a:ext uri="{FF2B5EF4-FFF2-40B4-BE49-F238E27FC236}">
                    <a16:creationId xmlns:a16="http://schemas.microsoft.com/office/drawing/2014/main" id="{854A4DD9-E83A-D413-31EC-6CAE10B7D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6788" y="3613151"/>
                <a:ext cx="22701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8" name="Line 202">
                <a:extLst>
                  <a:ext uri="{FF2B5EF4-FFF2-40B4-BE49-F238E27FC236}">
                    <a16:creationId xmlns:a16="http://schemas.microsoft.com/office/drawing/2014/main" id="{9D9EB25A-16FC-1519-7544-7343C4F916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0438" y="3613151"/>
                <a:ext cx="6350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9" name="Line 203">
                <a:extLst>
                  <a:ext uri="{FF2B5EF4-FFF2-40B4-BE49-F238E27FC236}">
                    <a16:creationId xmlns:a16="http://schemas.microsoft.com/office/drawing/2014/main" id="{8C4EFC6B-C0F0-C9BD-DFFC-77F3108C1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7263" y="3614738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0" name="Line 204">
                <a:extLst>
                  <a:ext uri="{FF2B5EF4-FFF2-40B4-BE49-F238E27FC236}">
                    <a16:creationId xmlns:a16="http://schemas.microsoft.com/office/drawing/2014/main" id="{124EFCF8-4F9B-6CE4-E300-9560A7893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4088" y="3617913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1" name="Line 205">
                <a:extLst>
                  <a:ext uri="{FF2B5EF4-FFF2-40B4-BE49-F238E27FC236}">
                    <a16:creationId xmlns:a16="http://schemas.microsoft.com/office/drawing/2014/main" id="{D55B0184-DD40-B2DD-AED5-80B784A19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2501" y="3622676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2" name="Line 206">
                <a:extLst>
                  <a:ext uri="{FF2B5EF4-FFF2-40B4-BE49-F238E27FC236}">
                    <a16:creationId xmlns:a16="http://schemas.microsoft.com/office/drawing/2014/main" id="{DB31CAF8-5588-ED97-D634-C7C1EDC454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2501" y="3627438"/>
                <a:ext cx="1588" cy="63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3" name="Line 207">
                <a:extLst>
                  <a:ext uri="{FF2B5EF4-FFF2-40B4-BE49-F238E27FC236}">
                    <a16:creationId xmlns:a16="http://schemas.microsoft.com/office/drawing/2014/main" id="{AE0ADB6F-D238-80F4-D55B-855D5825A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4088" y="3633788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4" name="Line 208">
                <a:extLst>
                  <a:ext uri="{FF2B5EF4-FFF2-40B4-BE49-F238E27FC236}">
                    <a16:creationId xmlns:a16="http://schemas.microsoft.com/office/drawing/2014/main" id="{BBE0D320-9819-2FB1-A27D-1DED0460F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7263" y="3636963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5" name="Line 209">
                <a:extLst>
                  <a:ext uri="{FF2B5EF4-FFF2-40B4-BE49-F238E27FC236}">
                    <a16:creationId xmlns:a16="http://schemas.microsoft.com/office/drawing/2014/main" id="{EFAB48B0-F10C-CFB9-9A9F-DE7320D39C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0438" y="3640138"/>
                <a:ext cx="6350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6" name="Line 210">
                <a:extLst>
                  <a:ext uri="{FF2B5EF4-FFF2-40B4-BE49-F238E27FC236}">
                    <a16:creationId xmlns:a16="http://schemas.microsoft.com/office/drawing/2014/main" id="{07C6E2F0-4E1B-ED23-CCC9-6DA719DD7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788" y="3641726"/>
                <a:ext cx="22701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7" name="Line 211">
                <a:extLst>
                  <a:ext uri="{FF2B5EF4-FFF2-40B4-BE49-F238E27FC236}">
                    <a16:creationId xmlns:a16="http://schemas.microsoft.com/office/drawing/2014/main" id="{40DE6DE9-CC3E-A22A-8CBE-A85244F54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3801" y="3640138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8" name="Line 212">
                <a:extLst>
                  <a:ext uri="{FF2B5EF4-FFF2-40B4-BE49-F238E27FC236}">
                    <a16:creationId xmlns:a16="http://schemas.microsoft.com/office/drawing/2014/main" id="{B86EA6A8-893B-CAF2-647A-2F5487C91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8563" y="3636963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9" name="Line 213">
                <a:extLst>
                  <a:ext uri="{FF2B5EF4-FFF2-40B4-BE49-F238E27FC236}">
                    <a16:creationId xmlns:a16="http://schemas.microsoft.com/office/drawing/2014/main" id="{B27C552F-D2CA-D79E-A038-AA0AB8B88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3326" y="3633788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0" name="Line 214">
                <a:extLst>
                  <a:ext uri="{FF2B5EF4-FFF2-40B4-BE49-F238E27FC236}">
                    <a16:creationId xmlns:a16="http://schemas.microsoft.com/office/drawing/2014/main" id="{31AE2D18-C033-8D15-D7FC-E7F6050129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6501" y="3627438"/>
                <a:ext cx="1588" cy="63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1" name="Line 215">
                <a:extLst>
                  <a:ext uri="{FF2B5EF4-FFF2-40B4-BE49-F238E27FC236}">
                    <a16:creationId xmlns:a16="http://schemas.microsoft.com/office/drawing/2014/main" id="{8FB8DCAB-C7B0-DF5C-E10C-2C97B8D66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86501" y="3622676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2" name="Line 216">
                <a:extLst>
                  <a:ext uri="{FF2B5EF4-FFF2-40B4-BE49-F238E27FC236}">
                    <a16:creationId xmlns:a16="http://schemas.microsoft.com/office/drawing/2014/main" id="{3DE7782C-5E6F-3BF7-FA4F-D58A68AC3B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83326" y="3617913"/>
                <a:ext cx="3175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3" name="Line 217">
                <a:extLst>
                  <a:ext uri="{FF2B5EF4-FFF2-40B4-BE49-F238E27FC236}">
                    <a16:creationId xmlns:a16="http://schemas.microsoft.com/office/drawing/2014/main" id="{75B7049B-A155-182D-0C66-6B10B2588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78563" y="3614738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4" name="Line 218">
                <a:extLst>
                  <a:ext uri="{FF2B5EF4-FFF2-40B4-BE49-F238E27FC236}">
                    <a16:creationId xmlns:a16="http://schemas.microsoft.com/office/drawing/2014/main" id="{604B7F8A-2528-B8AA-9F01-9FFDD2031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73801" y="3613151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5" name="Freeform 219">
                <a:extLst>
                  <a:ext uri="{FF2B5EF4-FFF2-40B4-BE49-F238E27FC236}">
                    <a16:creationId xmlns:a16="http://schemas.microsoft.com/office/drawing/2014/main" id="{7712EEAC-24DB-F738-9BCE-87A6C3AF5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1213" y="3570288"/>
                <a:ext cx="127000" cy="85725"/>
              </a:xfrm>
              <a:custGeom>
                <a:avLst/>
                <a:gdLst>
                  <a:gd name="T0" fmla="*/ 354 w 402"/>
                  <a:gd name="T1" fmla="*/ 0 h 269"/>
                  <a:gd name="T2" fmla="*/ 368 w 402"/>
                  <a:gd name="T3" fmla="*/ 3 h 269"/>
                  <a:gd name="T4" fmla="*/ 381 w 402"/>
                  <a:gd name="T5" fmla="*/ 7 h 269"/>
                  <a:gd name="T6" fmla="*/ 392 w 402"/>
                  <a:gd name="T7" fmla="*/ 17 h 269"/>
                  <a:gd name="T8" fmla="*/ 398 w 402"/>
                  <a:gd name="T9" fmla="*/ 30 h 269"/>
                  <a:gd name="T10" fmla="*/ 402 w 402"/>
                  <a:gd name="T11" fmla="*/ 44 h 269"/>
                  <a:gd name="T12" fmla="*/ 399 w 402"/>
                  <a:gd name="T13" fmla="*/ 57 h 269"/>
                  <a:gd name="T14" fmla="*/ 394 w 402"/>
                  <a:gd name="T15" fmla="*/ 70 h 269"/>
                  <a:gd name="T16" fmla="*/ 385 w 402"/>
                  <a:gd name="T17" fmla="*/ 80 h 269"/>
                  <a:gd name="T18" fmla="*/ 161 w 402"/>
                  <a:gd name="T19" fmla="*/ 259 h 269"/>
                  <a:gd name="T20" fmla="*/ 148 w 402"/>
                  <a:gd name="T21" fmla="*/ 266 h 269"/>
                  <a:gd name="T22" fmla="*/ 133 w 402"/>
                  <a:gd name="T23" fmla="*/ 269 h 269"/>
                  <a:gd name="T24" fmla="*/ 122 w 402"/>
                  <a:gd name="T25" fmla="*/ 267 h 269"/>
                  <a:gd name="T26" fmla="*/ 111 w 402"/>
                  <a:gd name="T27" fmla="*/ 263 h 269"/>
                  <a:gd name="T28" fmla="*/ 102 w 402"/>
                  <a:gd name="T29" fmla="*/ 255 h 269"/>
                  <a:gd name="T30" fmla="*/ 12 w 402"/>
                  <a:gd name="T31" fmla="*/ 166 h 269"/>
                  <a:gd name="T32" fmla="*/ 4 w 402"/>
                  <a:gd name="T33" fmla="*/ 155 h 269"/>
                  <a:gd name="T34" fmla="*/ 0 w 402"/>
                  <a:gd name="T35" fmla="*/ 142 h 269"/>
                  <a:gd name="T36" fmla="*/ 0 w 402"/>
                  <a:gd name="T37" fmla="*/ 128 h 269"/>
                  <a:gd name="T38" fmla="*/ 4 w 402"/>
                  <a:gd name="T39" fmla="*/ 115 h 269"/>
                  <a:gd name="T40" fmla="*/ 12 w 402"/>
                  <a:gd name="T41" fmla="*/ 103 h 269"/>
                  <a:gd name="T42" fmla="*/ 24 w 402"/>
                  <a:gd name="T43" fmla="*/ 94 h 269"/>
                  <a:gd name="T44" fmla="*/ 36 w 402"/>
                  <a:gd name="T45" fmla="*/ 91 h 269"/>
                  <a:gd name="T46" fmla="*/ 51 w 402"/>
                  <a:gd name="T47" fmla="*/ 91 h 269"/>
                  <a:gd name="T48" fmla="*/ 64 w 402"/>
                  <a:gd name="T49" fmla="*/ 94 h 269"/>
                  <a:gd name="T50" fmla="*/ 75 w 402"/>
                  <a:gd name="T51" fmla="*/ 103 h 269"/>
                  <a:gd name="T52" fmla="*/ 137 w 402"/>
                  <a:gd name="T53" fmla="*/ 165 h 269"/>
                  <a:gd name="T54" fmla="*/ 329 w 402"/>
                  <a:gd name="T55" fmla="*/ 11 h 269"/>
                  <a:gd name="T56" fmla="*/ 341 w 402"/>
                  <a:gd name="T57" fmla="*/ 4 h 269"/>
                  <a:gd name="T58" fmla="*/ 354 w 402"/>
                  <a:gd name="T59" fmla="*/ 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02" h="269">
                    <a:moveTo>
                      <a:pt x="354" y="0"/>
                    </a:moveTo>
                    <a:lnTo>
                      <a:pt x="368" y="3"/>
                    </a:lnTo>
                    <a:lnTo>
                      <a:pt x="381" y="7"/>
                    </a:lnTo>
                    <a:lnTo>
                      <a:pt x="392" y="17"/>
                    </a:lnTo>
                    <a:lnTo>
                      <a:pt x="398" y="30"/>
                    </a:lnTo>
                    <a:lnTo>
                      <a:pt x="402" y="44"/>
                    </a:lnTo>
                    <a:lnTo>
                      <a:pt x="399" y="57"/>
                    </a:lnTo>
                    <a:lnTo>
                      <a:pt x="394" y="70"/>
                    </a:lnTo>
                    <a:lnTo>
                      <a:pt x="385" y="80"/>
                    </a:lnTo>
                    <a:lnTo>
                      <a:pt x="161" y="259"/>
                    </a:lnTo>
                    <a:lnTo>
                      <a:pt x="148" y="266"/>
                    </a:lnTo>
                    <a:lnTo>
                      <a:pt x="133" y="269"/>
                    </a:lnTo>
                    <a:lnTo>
                      <a:pt x="122" y="267"/>
                    </a:lnTo>
                    <a:lnTo>
                      <a:pt x="111" y="263"/>
                    </a:lnTo>
                    <a:lnTo>
                      <a:pt x="102" y="255"/>
                    </a:lnTo>
                    <a:lnTo>
                      <a:pt x="12" y="166"/>
                    </a:lnTo>
                    <a:lnTo>
                      <a:pt x="4" y="155"/>
                    </a:lnTo>
                    <a:lnTo>
                      <a:pt x="0" y="142"/>
                    </a:lnTo>
                    <a:lnTo>
                      <a:pt x="0" y="128"/>
                    </a:lnTo>
                    <a:lnTo>
                      <a:pt x="4" y="115"/>
                    </a:lnTo>
                    <a:lnTo>
                      <a:pt x="12" y="103"/>
                    </a:lnTo>
                    <a:lnTo>
                      <a:pt x="24" y="94"/>
                    </a:lnTo>
                    <a:lnTo>
                      <a:pt x="36" y="91"/>
                    </a:lnTo>
                    <a:lnTo>
                      <a:pt x="51" y="91"/>
                    </a:lnTo>
                    <a:lnTo>
                      <a:pt x="64" y="94"/>
                    </a:lnTo>
                    <a:lnTo>
                      <a:pt x="75" y="103"/>
                    </a:lnTo>
                    <a:lnTo>
                      <a:pt x="137" y="165"/>
                    </a:lnTo>
                    <a:lnTo>
                      <a:pt x="329" y="11"/>
                    </a:lnTo>
                    <a:lnTo>
                      <a:pt x="341" y="4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6" name="Line 220">
                <a:extLst>
                  <a:ext uri="{FF2B5EF4-FFF2-40B4-BE49-F238E27FC236}">
                    <a16:creationId xmlns:a16="http://schemas.microsoft.com/office/drawing/2014/main" id="{21DFE0B0-4319-F358-4E96-A3D051917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34076" y="3573463"/>
                <a:ext cx="60325" cy="4921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7" name="Line 221">
                <a:extLst>
                  <a:ext uri="{FF2B5EF4-FFF2-40B4-BE49-F238E27FC236}">
                    <a16:creationId xmlns:a16="http://schemas.microsoft.com/office/drawing/2014/main" id="{F1955D08-2334-4580-A8EA-F8AEB0432C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15026" y="3603626"/>
                <a:ext cx="19050" cy="190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8" name="Line 222">
                <a:extLst>
                  <a:ext uri="{FF2B5EF4-FFF2-40B4-BE49-F238E27FC236}">
                    <a16:creationId xmlns:a16="http://schemas.microsoft.com/office/drawing/2014/main" id="{88E09961-E5C7-8100-4971-5E8EA0D98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10263" y="3600451"/>
                <a:ext cx="4763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9" name="Line 223">
                <a:extLst>
                  <a:ext uri="{FF2B5EF4-FFF2-40B4-BE49-F238E27FC236}">
                    <a16:creationId xmlns:a16="http://schemas.microsoft.com/office/drawing/2014/main" id="{82EF638D-3EA8-6304-561E-844895971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07088" y="3598863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0" name="Line 224">
                <a:extLst>
                  <a:ext uri="{FF2B5EF4-FFF2-40B4-BE49-F238E27FC236}">
                    <a16:creationId xmlns:a16="http://schemas.microsoft.com/office/drawing/2014/main" id="{D81589F2-E6E0-BB10-B0C2-A4558C989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02326" y="3598863"/>
                <a:ext cx="4763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1" name="Line 225">
                <a:extLst>
                  <a:ext uri="{FF2B5EF4-FFF2-40B4-BE49-F238E27FC236}">
                    <a16:creationId xmlns:a16="http://schemas.microsoft.com/office/drawing/2014/main" id="{970C1B21-DD62-DB9B-2EB2-55188ADB0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7563" y="3598863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2" name="Line 226">
                <a:extLst>
                  <a:ext uri="{FF2B5EF4-FFF2-40B4-BE49-F238E27FC236}">
                    <a16:creationId xmlns:a16="http://schemas.microsoft.com/office/drawing/2014/main" id="{7B4FC839-C6FD-3A96-C042-2EC134D669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4388" y="3600451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3" name="Line 227">
                <a:extLst>
                  <a:ext uri="{FF2B5EF4-FFF2-40B4-BE49-F238E27FC236}">
                    <a16:creationId xmlns:a16="http://schemas.microsoft.com/office/drawing/2014/main" id="{56799BC6-B400-5CE7-49F7-53DAF3083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1213" y="3603626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4" name="Line 228">
                <a:extLst>
                  <a:ext uri="{FF2B5EF4-FFF2-40B4-BE49-F238E27FC236}">
                    <a16:creationId xmlns:a16="http://schemas.microsoft.com/office/drawing/2014/main" id="{C3B742B4-42A6-5688-E7E9-23967D9D2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91213" y="3606801"/>
                <a:ext cx="0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5" name="Line 229">
                <a:extLst>
                  <a:ext uri="{FF2B5EF4-FFF2-40B4-BE49-F238E27FC236}">
                    <a16:creationId xmlns:a16="http://schemas.microsoft.com/office/drawing/2014/main" id="{8014BF15-5191-2629-4801-829D0A7D3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611563"/>
                <a:ext cx="0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6" name="Line 230">
                <a:extLst>
                  <a:ext uri="{FF2B5EF4-FFF2-40B4-BE49-F238E27FC236}">
                    <a16:creationId xmlns:a16="http://schemas.microsoft.com/office/drawing/2014/main" id="{346D980D-9501-5D7D-8C9F-E35B8C4D0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616326"/>
                <a:ext cx="0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7" name="Line 231">
                <a:extLst>
                  <a:ext uri="{FF2B5EF4-FFF2-40B4-BE49-F238E27FC236}">
                    <a16:creationId xmlns:a16="http://schemas.microsoft.com/office/drawing/2014/main" id="{116A1913-E904-33F8-9E60-66B868A827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3619501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8" name="Line 232">
                <a:extLst>
                  <a:ext uri="{FF2B5EF4-FFF2-40B4-BE49-F238E27FC236}">
                    <a16:creationId xmlns:a16="http://schemas.microsoft.com/office/drawing/2014/main" id="{5C1579AA-3904-5B80-245B-C59AF36C8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4388" y="3622676"/>
                <a:ext cx="28575" cy="285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9" name="Line 233">
                <a:extLst>
                  <a:ext uri="{FF2B5EF4-FFF2-40B4-BE49-F238E27FC236}">
                    <a16:creationId xmlns:a16="http://schemas.microsoft.com/office/drawing/2014/main" id="{65883DBE-84E7-DC1C-147E-DE1294A1A2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2963" y="3651251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0" name="Line 234">
                <a:extLst>
                  <a:ext uri="{FF2B5EF4-FFF2-40B4-BE49-F238E27FC236}">
                    <a16:creationId xmlns:a16="http://schemas.microsoft.com/office/drawing/2014/main" id="{BF20A4EC-E457-78ED-5DEE-F40E74236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6138" y="3654426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1" name="Line 235">
                <a:extLst>
                  <a:ext uri="{FF2B5EF4-FFF2-40B4-BE49-F238E27FC236}">
                    <a16:creationId xmlns:a16="http://schemas.microsoft.com/office/drawing/2014/main" id="{A8EA7787-5342-C7A2-5600-AAE306DA8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9313" y="3656013"/>
                <a:ext cx="3175" cy="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2" name="Line 236">
                <a:extLst>
                  <a:ext uri="{FF2B5EF4-FFF2-40B4-BE49-F238E27FC236}">
                    <a16:creationId xmlns:a16="http://schemas.microsoft.com/office/drawing/2014/main" id="{054C1C46-7F9A-412A-1B5C-79E04D0012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2488" y="3654426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3" name="Line 237">
                <a:extLst>
                  <a:ext uri="{FF2B5EF4-FFF2-40B4-BE49-F238E27FC236}">
                    <a16:creationId xmlns:a16="http://schemas.microsoft.com/office/drawing/2014/main" id="{8F797F93-75DB-8470-F6BC-E7CFC074C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7251" y="3652838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D1AD6C7A-BD13-6B9F-12EE-C16E2CDC2A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42013" y="3595688"/>
                <a:ext cx="71438" cy="57150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5" name="Line 239">
                <a:extLst>
                  <a:ext uri="{FF2B5EF4-FFF2-40B4-BE49-F238E27FC236}">
                    <a16:creationId xmlns:a16="http://schemas.microsoft.com/office/drawing/2014/main" id="{681D5A57-B0C6-4A88-8C1B-A88BE5B7F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3451" y="3592513"/>
                <a:ext cx="1588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6" name="Line 240">
                <a:extLst>
                  <a:ext uri="{FF2B5EF4-FFF2-40B4-BE49-F238E27FC236}">
                    <a16:creationId xmlns:a16="http://schemas.microsoft.com/office/drawing/2014/main" id="{03852357-DDBD-CCC3-A07C-B98B072CD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5038" y="3589338"/>
                <a:ext cx="1588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7" name="Line 241">
                <a:extLst>
                  <a:ext uri="{FF2B5EF4-FFF2-40B4-BE49-F238E27FC236}">
                    <a16:creationId xmlns:a16="http://schemas.microsoft.com/office/drawing/2014/main" id="{A9D6F29C-C455-9805-C1C1-F64EB06B7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6626" y="3584576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8" name="Line 242">
                <a:extLst>
                  <a:ext uri="{FF2B5EF4-FFF2-40B4-BE49-F238E27FC236}">
                    <a16:creationId xmlns:a16="http://schemas.microsoft.com/office/drawing/2014/main" id="{7A4C3293-8E26-AFF2-DDF7-6768627EA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6626" y="3579813"/>
                <a:ext cx="1588" cy="4763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9" name="Line 243">
                <a:extLst>
                  <a:ext uri="{FF2B5EF4-FFF2-40B4-BE49-F238E27FC236}">
                    <a16:creationId xmlns:a16="http://schemas.microsoft.com/office/drawing/2014/main" id="{6050D51B-3268-ED0B-AC37-B356C1880D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5038" y="3576638"/>
                <a:ext cx="1588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00" name="Line 244">
                <a:extLst>
                  <a:ext uri="{FF2B5EF4-FFF2-40B4-BE49-F238E27FC236}">
                    <a16:creationId xmlns:a16="http://schemas.microsoft.com/office/drawing/2014/main" id="{9C12619B-6E15-91F3-2BBF-7E48D1CDB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1863" y="3573463"/>
                <a:ext cx="3175" cy="3175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01" name="Line 245">
                <a:extLst>
                  <a:ext uri="{FF2B5EF4-FFF2-40B4-BE49-F238E27FC236}">
                    <a16:creationId xmlns:a16="http://schemas.microsoft.com/office/drawing/2014/main" id="{A10318FE-8E11-2574-D974-7F72262B0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07101" y="3571876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02" name="Line 246">
                <a:extLst>
                  <a:ext uri="{FF2B5EF4-FFF2-40B4-BE49-F238E27FC236}">
                    <a16:creationId xmlns:a16="http://schemas.microsoft.com/office/drawing/2014/main" id="{9B83BF20-47E4-2D24-6680-6849AB087F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02338" y="3570288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03" name="Line 247">
                <a:extLst>
                  <a:ext uri="{FF2B5EF4-FFF2-40B4-BE49-F238E27FC236}">
                    <a16:creationId xmlns:a16="http://schemas.microsoft.com/office/drawing/2014/main" id="{AABAD6F7-B4FA-4A55-5BEE-930B071CFC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99163" y="3570288"/>
                <a:ext cx="3175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04" name="Line 248">
                <a:extLst>
                  <a:ext uri="{FF2B5EF4-FFF2-40B4-BE49-F238E27FC236}">
                    <a16:creationId xmlns:a16="http://schemas.microsoft.com/office/drawing/2014/main" id="{6FD671E8-D71C-FA5E-70C9-01B64876C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94401" y="3571876"/>
                <a:ext cx="4763" cy="1588"/>
              </a:xfrm>
              <a:prstGeom prst="line">
                <a:avLst/>
              </a:prstGeom>
              <a:grpFill/>
              <a:ln w="4763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95F400-8260-25FF-49F7-235A0F5D4FF5}"/>
              </a:ext>
            </a:extLst>
          </p:cNvPr>
          <p:cNvGrpSpPr/>
          <p:nvPr/>
        </p:nvGrpSpPr>
        <p:grpSpPr>
          <a:xfrm>
            <a:off x="2699454" y="4331727"/>
            <a:ext cx="8982178" cy="2308324"/>
            <a:chOff x="2967719" y="4464416"/>
            <a:chExt cx="8982178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3E120D-9B1E-F424-16D4-BF4AF35E24B0}"/>
                </a:ext>
              </a:extLst>
            </p:cNvPr>
            <p:cNvSpPr txBox="1"/>
            <p:nvPr/>
          </p:nvSpPr>
          <p:spPr>
            <a:xfrm>
              <a:off x="4439050" y="4464416"/>
              <a:ext cx="751084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1"/>
                  </a:solidFill>
                  <a:latin typeface="+mj-lt"/>
                </a:rPr>
                <a:t>Address Requirements Reduce Complexity Minimise Risk</a:t>
              </a:r>
              <a:endParaRPr lang="en-MT" sz="4800" b="1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5C0A96EB-89FF-3950-71EE-285DAD850D31}"/>
                </a:ext>
              </a:extLst>
            </p:cNvPr>
            <p:cNvGrpSpPr/>
            <p:nvPr/>
          </p:nvGrpSpPr>
          <p:grpSpPr>
            <a:xfrm>
              <a:off x="2967719" y="4672155"/>
              <a:ext cx="1471331" cy="1523514"/>
              <a:chOff x="5794376" y="3016251"/>
              <a:chExt cx="603250" cy="825500"/>
            </a:xfrm>
            <a:solidFill>
              <a:schemeClr val="tx2"/>
            </a:solidFill>
          </p:grpSpPr>
          <p:sp>
            <p:nvSpPr>
              <p:cNvPr id="213" name="Freeform 133">
                <a:extLst>
                  <a:ext uri="{FF2B5EF4-FFF2-40B4-BE49-F238E27FC236}">
                    <a16:creationId xmlns:a16="http://schemas.microsoft.com/office/drawing/2014/main" id="{15996EC5-D50E-C1A5-7A00-6D7577D60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9513" y="3222626"/>
                <a:ext cx="127000" cy="77788"/>
              </a:xfrm>
              <a:custGeom>
                <a:avLst/>
                <a:gdLst>
                  <a:gd name="T0" fmla="*/ 199 w 397"/>
                  <a:gd name="T1" fmla="*/ 0 h 242"/>
                  <a:gd name="T2" fmla="*/ 211 w 397"/>
                  <a:gd name="T3" fmla="*/ 1 h 242"/>
                  <a:gd name="T4" fmla="*/ 221 w 397"/>
                  <a:gd name="T5" fmla="*/ 6 h 242"/>
                  <a:gd name="T6" fmla="*/ 230 w 397"/>
                  <a:gd name="T7" fmla="*/ 13 h 242"/>
                  <a:gd name="T8" fmla="*/ 385 w 397"/>
                  <a:gd name="T9" fmla="*/ 167 h 242"/>
                  <a:gd name="T10" fmla="*/ 392 w 397"/>
                  <a:gd name="T11" fmla="*/ 179 h 242"/>
                  <a:gd name="T12" fmla="*/ 397 w 397"/>
                  <a:gd name="T13" fmla="*/ 191 h 242"/>
                  <a:gd name="T14" fmla="*/ 397 w 397"/>
                  <a:gd name="T15" fmla="*/ 205 h 242"/>
                  <a:gd name="T16" fmla="*/ 392 w 397"/>
                  <a:gd name="T17" fmla="*/ 218 h 242"/>
                  <a:gd name="T18" fmla="*/ 385 w 397"/>
                  <a:gd name="T19" fmla="*/ 230 h 242"/>
                  <a:gd name="T20" fmla="*/ 373 w 397"/>
                  <a:gd name="T21" fmla="*/ 238 h 242"/>
                  <a:gd name="T22" fmla="*/ 360 w 397"/>
                  <a:gd name="T23" fmla="*/ 242 h 242"/>
                  <a:gd name="T24" fmla="*/ 346 w 397"/>
                  <a:gd name="T25" fmla="*/ 242 h 242"/>
                  <a:gd name="T26" fmla="*/ 334 w 397"/>
                  <a:gd name="T27" fmla="*/ 238 h 242"/>
                  <a:gd name="T28" fmla="*/ 322 w 397"/>
                  <a:gd name="T29" fmla="*/ 230 h 242"/>
                  <a:gd name="T30" fmla="*/ 199 w 397"/>
                  <a:gd name="T31" fmla="*/ 106 h 242"/>
                  <a:gd name="T32" fmla="*/ 75 w 397"/>
                  <a:gd name="T33" fmla="*/ 230 h 242"/>
                  <a:gd name="T34" fmla="*/ 66 w 397"/>
                  <a:gd name="T35" fmla="*/ 237 h 242"/>
                  <a:gd name="T36" fmla="*/ 55 w 397"/>
                  <a:gd name="T37" fmla="*/ 241 h 242"/>
                  <a:gd name="T38" fmla="*/ 44 w 397"/>
                  <a:gd name="T39" fmla="*/ 242 h 242"/>
                  <a:gd name="T40" fmla="*/ 33 w 397"/>
                  <a:gd name="T41" fmla="*/ 241 h 242"/>
                  <a:gd name="T42" fmla="*/ 22 w 397"/>
                  <a:gd name="T43" fmla="*/ 237 h 242"/>
                  <a:gd name="T44" fmla="*/ 14 w 397"/>
                  <a:gd name="T45" fmla="*/ 230 h 242"/>
                  <a:gd name="T46" fmla="*/ 5 w 397"/>
                  <a:gd name="T47" fmla="*/ 218 h 242"/>
                  <a:gd name="T48" fmla="*/ 0 w 397"/>
                  <a:gd name="T49" fmla="*/ 205 h 242"/>
                  <a:gd name="T50" fmla="*/ 0 w 397"/>
                  <a:gd name="T51" fmla="*/ 191 h 242"/>
                  <a:gd name="T52" fmla="*/ 5 w 397"/>
                  <a:gd name="T53" fmla="*/ 179 h 242"/>
                  <a:gd name="T54" fmla="*/ 14 w 397"/>
                  <a:gd name="T55" fmla="*/ 167 h 242"/>
                  <a:gd name="T56" fmla="*/ 167 w 397"/>
                  <a:gd name="T57" fmla="*/ 13 h 242"/>
                  <a:gd name="T58" fmla="*/ 177 w 397"/>
                  <a:gd name="T59" fmla="*/ 6 h 242"/>
                  <a:gd name="T60" fmla="*/ 188 w 397"/>
                  <a:gd name="T61" fmla="*/ 1 h 242"/>
                  <a:gd name="T62" fmla="*/ 199 w 397"/>
                  <a:gd name="T6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7" h="242">
                    <a:moveTo>
                      <a:pt x="199" y="0"/>
                    </a:moveTo>
                    <a:lnTo>
                      <a:pt x="211" y="1"/>
                    </a:lnTo>
                    <a:lnTo>
                      <a:pt x="221" y="6"/>
                    </a:lnTo>
                    <a:lnTo>
                      <a:pt x="230" y="13"/>
                    </a:lnTo>
                    <a:lnTo>
                      <a:pt x="385" y="167"/>
                    </a:lnTo>
                    <a:lnTo>
                      <a:pt x="392" y="179"/>
                    </a:lnTo>
                    <a:lnTo>
                      <a:pt x="397" y="191"/>
                    </a:lnTo>
                    <a:lnTo>
                      <a:pt x="397" y="205"/>
                    </a:lnTo>
                    <a:lnTo>
                      <a:pt x="392" y="218"/>
                    </a:lnTo>
                    <a:lnTo>
                      <a:pt x="385" y="230"/>
                    </a:lnTo>
                    <a:lnTo>
                      <a:pt x="373" y="238"/>
                    </a:lnTo>
                    <a:lnTo>
                      <a:pt x="360" y="242"/>
                    </a:lnTo>
                    <a:lnTo>
                      <a:pt x="346" y="242"/>
                    </a:lnTo>
                    <a:lnTo>
                      <a:pt x="334" y="238"/>
                    </a:lnTo>
                    <a:lnTo>
                      <a:pt x="322" y="230"/>
                    </a:lnTo>
                    <a:lnTo>
                      <a:pt x="199" y="106"/>
                    </a:lnTo>
                    <a:lnTo>
                      <a:pt x="75" y="230"/>
                    </a:lnTo>
                    <a:lnTo>
                      <a:pt x="66" y="237"/>
                    </a:lnTo>
                    <a:lnTo>
                      <a:pt x="55" y="241"/>
                    </a:lnTo>
                    <a:lnTo>
                      <a:pt x="44" y="242"/>
                    </a:lnTo>
                    <a:lnTo>
                      <a:pt x="33" y="241"/>
                    </a:lnTo>
                    <a:lnTo>
                      <a:pt x="22" y="237"/>
                    </a:lnTo>
                    <a:lnTo>
                      <a:pt x="14" y="230"/>
                    </a:lnTo>
                    <a:lnTo>
                      <a:pt x="5" y="218"/>
                    </a:lnTo>
                    <a:lnTo>
                      <a:pt x="0" y="205"/>
                    </a:lnTo>
                    <a:lnTo>
                      <a:pt x="0" y="191"/>
                    </a:lnTo>
                    <a:lnTo>
                      <a:pt x="5" y="179"/>
                    </a:lnTo>
                    <a:lnTo>
                      <a:pt x="14" y="167"/>
                    </a:lnTo>
                    <a:lnTo>
                      <a:pt x="167" y="13"/>
                    </a:lnTo>
                    <a:lnTo>
                      <a:pt x="177" y="6"/>
                    </a:lnTo>
                    <a:lnTo>
                      <a:pt x="188" y="1"/>
                    </a:lnTo>
                    <a:lnTo>
                      <a:pt x="1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4" name="Freeform 134">
                <a:extLst>
                  <a:ext uri="{FF2B5EF4-FFF2-40B4-BE49-F238E27FC236}">
                    <a16:creationId xmlns:a16="http://schemas.microsoft.com/office/drawing/2014/main" id="{3313B67B-15BA-E155-2148-949A8727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6326" y="3222626"/>
                <a:ext cx="180975" cy="260350"/>
              </a:xfrm>
              <a:custGeom>
                <a:avLst/>
                <a:gdLst>
                  <a:gd name="T0" fmla="*/ 544 w 570"/>
                  <a:gd name="T1" fmla="*/ 4 h 816"/>
                  <a:gd name="T2" fmla="*/ 568 w 570"/>
                  <a:gd name="T3" fmla="*/ 27 h 816"/>
                  <a:gd name="T4" fmla="*/ 570 w 570"/>
                  <a:gd name="T5" fmla="*/ 289 h 816"/>
                  <a:gd name="T6" fmla="*/ 570 w 570"/>
                  <a:gd name="T7" fmla="*/ 299 h 816"/>
                  <a:gd name="T8" fmla="*/ 568 w 570"/>
                  <a:gd name="T9" fmla="*/ 324 h 816"/>
                  <a:gd name="T10" fmla="*/ 563 w 570"/>
                  <a:gd name="T11" fmla="*/ 361 h 816"/>
                  <a:gd name="T12" fmla="*/ 555 w 570"/>
                  <a:gd name="T13" fmla="*/ 410 h 816"/>
                  <a:gd name="T14" fmla="*/ 539 w 570"/>
                  <a:gd name="T15" fmla="*/ 464 h 816"/>
                  <a:gd name="T16" fmla="*/ 517 w 570"/>
                  <a:gd name="T17" fmla="*/ 523 h 816"/>
                  <a:gd name="T18" fmla="*/ 486 w 570"/>
                  <a:gd name="T19" fmla="*/ 584 h 816"/>
                  <a:gd name="T20" fmla="*/ 446 w 570"/>
                  <a:gd name="T21" fmla="*/ 643 h 816"/>
                  <a:gd name="T22" fmla="*/ 394 w 570"/>
                  <a:gd name="T23" fmla="*/ 698 h 816"/>
                  <a:gd name="T24" fmla="*/ 328 w 570"/>
                  <a:gd name="T25" fmla="*/ 745 h 816"/>
                  <a:gd name="T26" fmla="*/ 250 w 570"/>
                  <a:gd name="T27" fmla="*/ 782 h 816"/>
                  <a:gd name="T28" fmla="*/ 156 w 570"/>
                  <a:gd name="T29" fmla="*/ 806 h 816"/>
                  <a:gd name="T30" fmla="*/ 43 w 570"/>
                  <a:gd name="T31" fmla="*/ 816 h 816"/>
                  <a:gd name="T32" fmla="*/ 13 w 570"/>
                  <a:gd name="T33" fmla="*/ 803 h 816"/>
                  <a:gd name="T34" fmla="*/ 0 w 570"/>
                  <a:gd name="T35" fmla="*/ 771 h 816"/>
                  <a:gd name="T36" fmla="*/ 13 w 570"/>
                  <a:gd name="T37" fmla="*/ 741 h 816"/>
                  <a:gd name="T38" fmla="*/ 43 w 570"/>
                  <a:gd name="T39" fmla="*/ 728 h 816"/>
                  <a:gd name="T40" fmla="*/ 147 w 570"/>
                  <a:gd name="T41" fmla="*/ 719 h 816"/>
                  <a:gd name="T42" fmla="*/ 233 w 570"/>
                  <a:gd name="T43" fmla="*/ 694 h 816"/>
                  <a:gd name="T44" fmla="*/ 303 w 570"/>
                  <a:gd name="T45" fmla="*/ 656 h 816"/>
                  <a:gd name="T46" fmla="*/ 359 w 570"/>
                  <a:gd name="T47" fmla="*/ 609 h 816"/>
                  <a:gd name="T48" fmla="*/ 401 w 570"/>
                  <a:gd name="T49" fmla="*/ 556 h 816"/>
                  <a:gd name="T50" fmla="*/ 432 w 570"/>
                  <a:gd name="T51" fmla="*/ 500 h 816"/>
                  <a:gd name="T52" fmla="*/ 454 w 570"/>
                  <a:gd name="T53" fmla="*/ 445 h 816"/>
                  <a:gd name="T54" fmla="*/ 469 w 570"/>
                  <a:gd name="T55" fmla="*/ 394 h 816"/>
                  <a:gd name="T56" fmla="*/ 477 w 570"/>
                  <a:gd name="T57" fmla="*/ 349 h 816"/>
                  <a:gd name="T58" fmla="*/ 482 w 570"/>
                  <a:gd name="T59" fmla="*/ 314 h 816"/>
                  <a:gd name="T60" fmla="*/ 483 w 570"/>
                  <a:gd name="T61" fmla="*/ 293 h 816"/>
                  <a:gd name="T62" fmla="*/ 483 w 570"/>
                  <a:gd name="T63" fmla="*/ 43 h 816"/>
                  <a:gd name="T64" fmla="*/ 495 w 570"/>
                  <a:gd name="T65" fmla="*/ 13 h 816"/>
                  <a:gd name="T66" fmla="*/ 527 w 570"/>
                  <a:gd name="T67" fmla="*/ 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0" h="816">
                    <a:moveTo>
                      <a:pt x="527" y="0"/>
                    </a:moveTo>
                    <a:lnTo>
                      <a:pt x="544" y="4"/>
                    </a:lnTo>
                    <a:lnTo>
                      <a:pt x="558" y="13"/>
                    </a:lnTo>
                    <a:lnTo>
                      <a:pt x="568" y="27"/>
                    </a:lnTo>
                    <a:lnTo>
                      <a:pt x="570" y="43"/>
                    </a:lnTo>
                    <a:lnTo>
                      <a:pt x="570" y="289"/>
                    </a:lnTo>
                    <a:lnTo>
                      <a:pt x="570" y="291"/>
                    </a:lnTo>
                    <a:lnTo>
                      <a:pt x="570" y="299"/>
                    </a:lnTo>
                    <a:lnTo>
                      <a:pt x="570" y="309"/>
                    </a:lnTo>
                    <a:lnTo>
                      <a:pt x="568" y="324"/>
                    </a:lnTo>
                    <a:lnTo>
                      <a:pt x="567" y="341"/>
                    </a:lnTo>
                    <a:lnTo>
                      <a:pt x="563" y="361"/>
                    </a:lnTo>
                    <a:lnTo>
                      <a:pt x="559" y="384"/>
                    </a:lnTo>
                    <a:lnTo>
                      <a:pt x="555" y="410"/>
                    </a:lnTo>
                    <a:lnTo>
                      <a:pt x="547" y="436"/>
                    </a:lnTo>
                    <a:lnTo>
                      <a:pt x="539" y="464"/>
                    </a:lnTo>
                    <a:lnTo>
                      <a:pt x="529" y="494"/>
                    </a:lnTo>
                    <a:lnTo>
                      <a:pt x="517" y="523"/>
                    </a:lnTo>
                    <a:lnTo>
                      <a:pt x="503" y="554"/>
                    </a:lnTo>
                    <a:lnTo>
                      <a:pt x="486" y="584"/>
                    </a:lnTo>
                    <a:lnTo>
                      <a:pt x="468" y="614"/>
                    </a:lnTo>
                    <a:lnTo>
                      <a:pt x="446" y="643"/>
                    </a:lnTo>
                    <a:lnTo>
                      <a:pt x="420" y="671"/>
                    </a:lnTo>
                    <a:lnTo>
                      <a:pt x="394" y="698"/>
                    </a:lnTo>
                    <a:lnTo>
                      <a:pt x="362" y="723"/>
                    </a:lnTo>
                    <a:lnTo>
                      <a:pt x="328" y="745"/>
                    </a:lnTo>
                    <a:lnTo>
                      <a:pt x="291" y="765"/>
                    </a:lnTo>
                    <a:lnTo>
                      <a:pt x="250" y="782"/>
                    </a:lnTo>
                    <a:lnTo>
                      <a:pt x="204" y="797"/>
                    </a:lnTo>
                    <a:lnTo>
                      <a:pt x="156" y="806"/>
                    </a:lnTo>
                    <a:lnTo>
                      <a:pt x="101" y="814"/>
                    </a:lnTo>
                    <a:lnTo>
                      <a:pt x="43" y="816"/>
                    </a:lnTo>
                    <a:lnTo>
                      <a:pt x="26" y="812"/>
                    </a:lnTo>
                    <a:lnTo>
                      <a:pt x="13" y="803"/>
                    </a:lnTo>
                    <a:lnTo>
                      <a:pt x="3" y="788"/>
                    </a:lnTo>
                    <a:lnTo>
                      <a:pt x="0" y="771"/>
                    </a:lnTo>
                    <a:lnTo>
                      <a:pt x="3" y="754"/>
                    </a:lnTo>
                    <a:lnTo>
                      <a:pt x="13" y="741"/>
                    </a:lnTo>
                    <a:lnTo>
                      <a:pt x="26" y="731"/>
                    </a:lnTo>
                    <a:lnTo>
                      <a:pt x="43" y="728"/>
                    </a:lnTo>
                    <a:lnTo>
                      <a:pt x="98" y="725"/>
                    </a:lnTo>
                    <a:lnTo>
                      <a:pt x="147" y="719"/>
                    </a:lnTo>
                    <a:lnTo>
                      <a:pt x="192" y="708"/>
                    </a:lnTo>
                    <a:lnTo>
                      <a:pt x="233" y="694"/>
                    </a:lnTo>
                    <a:lnTo>
                      <a:pt x="269" y="677"/>
                    </a:lnTo>
                    <a:lnTo>
                      <a:pt x="303" y="656"/>
                    </a:lnTo>
                    <a:lnTo>
                      <a:pt x="332" y="633"/>
                    </a:lnTo>
                    <a:lnTo>
                      <a:pt x="359" y="609"/>
                    </a:lnTo>
                    <a:lnTo>
                      <a:pt x="380" y="584"/>
                    </a:lnTo>
                    <a:lnTo>
                      <a:pt x="401" y="556"/>
                    </a:lnTo>
                    <a:lnTo>
                      <a:pt x="418" y="528"/>
                    </a:lnTo>
                    <a:lnTo>
                      <a:pt x="432" y="500"/>
                    </a:lnTo>
                    <a:lnTo>
                      <a:pt x="445" y="473"/>
                    </a:lnTo>
                    <a:lnTo>
                      <a:pt x="454" y="445"/>
                    </a:lnTo>
                    <a:lnTo>
                      <a:pt x="463" y="419"/>
                    </a:lnTo>
                    <a:lnTo>
                      <a:pt x="469" y="394"/>
                    </a:lnTo>
                    <a:lnTo>
                      <a:pt x="474" y="370"/>
                    </a:lnTo>
                    <a:lnTo>
                      <a:pt x="477" y="349"/>
                    </a:lnTo>
                    <a:lnTo>
                      <a:pt x="480" y="330"/>
                    </a:lnTo>
                    <a:lnTo>
                      <a:pt x="482" y="314"/>
                    </a:lnTo>
                    <a:lnTo>
                      <a:pt x="482" y="302"/>
                    </a:lnTo>
                    <a:lnTo>
                      <a:pt x="483" y="293"/>
                    </a:lnTo>
                    <a:lnTo>
                      <a:pt x="483" y="289"/>
                    </a:lnTo>
                    <a:lnTo>
                      <a:pt x="483" y="43"/>
                    </a:lnTo>
                    <a:lnTo>
                      <a:pt x="487" y="27"/>
                    </a:lnTo>
                    <a:lnTo>
                      <a:pt x="495" y="13"/>
                    </a:lnTo>
                    <a:lnTo>
                      <a:pt x="510" y="4"/>
                    </a:lnTo>
                    <a:lnTo>
                      <a:pt x="5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5" name="Freeform 135">
                <a:extLst>
                  <a:ext uri="{FF2B5EF4-FFF2-40B4-BE49-F238E27FC236}">
                    <a16:creationId xmlns:a16="http://schemas.microsoft.com/office/drawing/2014/main" id="{EC4220D4-C667-85A6-5519-D28BD98522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4701" y="3454401"/>
                <a:ext cx="250825" cy="180975"/>
              </a:xfrm>
              <a:custGeom>
                <a:avLst/>
                <a:gdLst>
                  <a:gd name="T0" fmla="*/ 75 w 789"/>
                  <a:gd name="T1" fmla="*/ 492 h 569"/>
                  <a:gd name="T2" fmla="*/ 85 w 789"/>
                  <a:gd name="T3" fmla="*/ 537 h 569"/>
                  <a:gd name="T4" fmla="*/ 57 w 789"/>
                  <a:gd name="T5" fmla="*/ 567 h 569"/>
                  <a:gd name="T6" fmla="*/ 18 w 789"/>
                  <a:gd name="T7" fmla="*/ 561 h 569"/>
                  <a:gd name="T8" fmla="*/ 0 w 789"/>
                  <a:gd name="T9" fmla="*/ 527 h 569"/>
                  <a:gd name="T10" fmla="*/ 12 w 789"/>
                  <a:gd name="T11" fmla="*/ 492 h 569"/>
                  <a:gd name="T12" fmla="*/ 64 w 789"/>
                  <a:gd name="T13" fmla="*/ 320 h 569"/>
                  <a:gd name="T14" fmla="*/ 104 w 789"/>
                  <a:gd name="T15" fmla="*/ 341 h 569"/>
                  <a:gd name="T16" fmla="*/ 108 w 789"/>
                  <a:gd name="T17" fmla="*/ 375 h 569"/>
                  <a:gd name="T18" fmla="*/ 108 w 789"/>
                  <a:gd name="T19" fmla="*/ 378 h 569"/>
                  <a:gd name="T20" fmla="*/ 78 w 789"/>
                  <a:gd name="T21" fmla="*/ 407 h 569"/>
                  <a:gd name="T22" fmla="*/ 52 w 789"/>
                  <a:gd name="T23" fmla="*/ 407 h 569"/>
                  <a:gd name="T24" fmla="*/ 23 w 789"/>
                  <a:gd name="T25" fmla="*/ 381 h 569"/>
                  <a:gd name="T26" fmla="*/ 23 w 789"/>
                  <a:gd name="T27" fmla="*/ 353 h 569"/>
                  <a:gd name="T28" fmla="*/ 51 w 789"/>
                  <a:gd name="T29" fmla="*/ 323 h 569"/>
                  <a:gd name="T30" fmla="*/ 157 w 789"/>
                  <a:gd name="T31" fmla="*/ 178 h 569"/>
                  <a:gd name="T32" fmla="*/ 184 w 789"/>
                  <a:gd name="T33" fmla="*/ 208 h 569"/>
                  <a:gd name="T34" fmla="*/ 174 w 789"/>
                  <a:gd name="T35" fmla="*/ 246 h 569"/>
                  <a:gd name="T36" fmla="*/ 139 w 789"/>
                  <a:gd name="T37" fmla="*/ 263 h 569"/>
                  <a:gd name="T38" fmla="*/ 103 w 789"/>
                  <a:gd name="T39" fmla="*/ 244 h 569"/>
                  <a:gd name="T40" fmla="*/ 97 w 789"/>
                  <a:gd name="T41" fmla="*/ 207 h 569"/>
                  <a:gd name="T42" fmla="*/ 117 w 789"/>
                  <a:gd name="T43" fmla="*/ 181 h 569"/>
                  <a:gd name="T44" fmla="*/ 270 w 789"/>
                  <a:gd name="T45" fmla="*/ 71 h 569"/>
                  <a:gd name="T46" fmla="*/ 303 w 789"/>
                  <a:gd name="T47" fmla="*/ 93 h 569"/>
                  <a:gd name="T48" fmla="*/ 306 w 789"/>
                  <a:gd name="T49" fmla="*/ 133 h 569"/>
                  <a:gd name="T50" fmla="*/ 286 w 789"/>
                  <a:gd name="T51" fmla="*/ 152 h 569"/>
                  <a:gd name="T52" fmla="*/ 284 w 789"/>
                  <a:gd name="T53" fmla="*/ 155 h 569"/>
                  <a:gd name="T54" fmla="*/ 248 w 789"/>
                  <a:gd name="T55" fmla="*/ 157 h 569"/>
                  <a:gd name="T56" fmla="*/ 219 w 789"/>
                  <a:gd name="T57" fmla="*/ 124 h 569"/>
                  <a:gd name="T58" fmla="*/ 230 w 789"/>
                  <a:gd name="T59" fmla="*/ 87 h 569"/>
                  <a:gd name="T60" fmla="*/ 242 w 789"/>
                  <a:gd name="T61" fmla="*/ 77 h 569"/>
                  <a:gd name="T62" fmla="*/ 270 w 789"/>
                  <a:gd name="T63" fmla="*/ 71 h 569"/>
                  <a:gd name="T64" fmla="*/ 447 w 789"/>
                  <a:gd name="T65" fmla="*/ 24 h 569"/>
                  <a:gd name="T66" fmla="*/ 463 w 789"/>
                  <a:gd name="T67" fmla="*/ 61 h 569"/>
                  <a:gd name="T68" fmla="*/ 441 w 789"/>
                  <a:gd name="T69" fmla="*/ 95 h 569"/>
                  <a:gd name="T70" fmla="*/ 419 w 789"/>
                  <a:gd name="T71" fmla="*/ 103 h 569"/>
                  <a:gd name="T72" fmla="*/ 388 w 789"/>
                  <a:gd name="T73" fmla="*/ 93 h 569"/>
                  <a:gd name="T74" fmla="*/ 371 w 789"/>
                  <a:gd name="T75" fmla="*/ 54 h 569"/>
                  <a:gd name="T76" fmla="*/ 393 w 789"/>
                  <a:gd name="T77" fmla="*/ 20 h 569"/>
                  <a:gd name="T78" fmla="*/ 423 w 789"/>
                  <a:gd name="T79" fmla="*/ 14 h 569"/>
                  <a:gd name="T80" fmla="*/ 763 w 789"/>
                  <a:gd name="T81" fmla="*/ 3 h 569"/>
                  <a:gd name="T82" fmla="*/ 789 w 789"/>
                  <a:gd name="T83" fmla="*/ 43 h 569"/>
                  <a:gd name="T84" fmla="*/ 763 w 789"/>
                  <a:gd name="T85" fmla="*/ 84 h 569"/>
                  <a:gd name="T86" fmla="*/ 719 w 789"/>
                  <a:gd name="T87" fmla="*/ 80 h 569"/>
                  <a:gd name="T88" fmla="*/ 700 w 789"/>
                  <a:gd name="T89" fmla="*/ 43 h 569"/>
                  <a:gd name="T90" fmla="*/ 717 w 789"/>
                  <a:gd name="T91" fmla="*/ 8 h 569"/>
                  <a:gd name="T92" fmla="*/ 578 w 789"/>
                  <a:gd name="T93" fmla="*/ 0 h 569"/>
                  <a:gd name="T94" fmla="*/ 613 w 789"/>
                  <a:gd name="T95" fmla="*/ 13 h 569"/>
                  <a:gd name="T96" fmla="*/ 623 w 789"/>
                  <a:gd name="T97" fmla="*/ 60 h 569"/>
                  <a:gd name="T98" fmla="*/ 581 w 789"/>
                  <a:gd name="T99" fmla="*/ 88 h 569"/>
                  <a:gd name="T100" fmla="*/ 545 w 789"/>
                  <a:gd name="T101" fmla="*/ 70 h 569"/>
                  <a:gd name="T102" fmla="*/ 538 w 789"/>
                  <a:gd name="T103" fmla="*/ 30 h 569"/>
                  <a:gd name="T104" fmla="*/ 565 w 789"/>
                  <a:gd name="T105" fmla="*/ 2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9" h="569">
                    <a:moveTo>
                      <a:pt x="43" y="479"/>
                    </a:moveTo>
                    <a:lnTo>
                      <a:pt x="60" y="482"/>
                    </a:lnTo>
                    <a:lnTo>
                      <a:pt x="75" y="492"/>
                    </a:lnTo>
                    <a:lnTo>
                      <a:pt x="83" y="506"/>
                    </a:lnTo>
                    <a:lnTo>
                      <a:pt x="87" y="523"/>
                    </a:lnTo>
                    <a:lnTo>
                      <a:pt x="85" y="537"/>
                    </a:lnTo>
                    <a:lnTo>
                      <a:pt x="78" y="550"/>
                    </a:lnTo>
                    <a:lnTo>
                      <a:pt x="69" y="560"/>
                    </a:lnTo>
                    <a:lnTo>
                      <a:pt x="57" y="567"/>
                    </a:lnTo>
                    <a:lnTo>
                      <a:pt x="43" y="569"/>
                    </a:lnTo>
                    <a:lnTo>
                      <a:pt x="30" y="567"/>
                    </a:lnTo>
                    <a:lnTo>
                      <a:pt x="18" y="561"/>
                    </a:lnTo>
                    <a:lnTo>
                      <a:pt x="8" y="552"/>
                    </a:lnTo>
                    <a:lnTo>
                      <a:pt x="2" y="540"/>
                    </a:lnTo>
                    <a:lnTo>
                      <a:pt x="0" y="527"/>
                    </a:lnTo>
                    <a:lnTo>
                      <a:pt x="0" y="523"/>
                    </a:lnTo>
                    <a:lnTo>
                      <a:pt x="4" y="506"/>
                    </a:lnTo>
                    <a:lnTo>
                      <a:pt x="12" y="492"/>
                    </a:lnTo>
                    <a:lnTo>
                      <a:pt x="27" y="482"/>
                    </a:lnTo>
                    <a:lnTo>
                      <a:pt x="43" y="479"/>
                    </a:lnTo>
                    <a:close/>
                    <a:moveTo>
                      <a:pt x="64" y="320"/>
                    </a:moveTo>
                    <a:lnTo>
                      <a:pt x="77" y="321"/>
                    </a:lnTo>
                    <a:lnTo>
                      <a:pt x="93" y="329"/>
                    </a:lnTo>
                    <a:lnTo>
                      <a:pt x="104" y="341"/>
                    </a:lnTo>
                    <a:lnTo>
                      <a:pt x="110" y="356"/>
                    </a:lnTo>
                    <a:lnTo>
                      <a:pt x="109" y="373"/>
                    </a:lnTo>
                    <a:lnTo>
                      <a:pt x="108" y="375"/>
                    </a:lnTo>
                    <a:lnTo>
                      <a:pt x="108" y="376"/>
                    </a:lnTo>
                    <a:lnTo>
                      <a:pt x="108" y="377"/>
                    </a:lnTo>
                    <a:lnTo>
                      <a:pt x="108" y="378"/>
                    </a:lnTo>
                    <a:lnTo>
                      <a:pt x="100" y="390"/>
                    </a:lnTo>
                    <a:lnTo>
                      <a:pt x="91" y="401"/>
                    </a:lnTo>
                    <a:lnTo>
                      <a:pt x="78" y="407"/>
                    </a:lnTo>
                    <a:lnTo>
                      <a:pt x="65" y="410"/>
                    </a:lnTo>
                    <a:lnTo>
                      <a:pt x="58" y="408"/>
                    </a:lnTo>
                    <a:lnTo>
                      <a:pt x="52" y="407"/>
                    </a:lnTo>
                    <a:lnTo>
                      <a:pt x="40" y="401"/>
                    </a:lnTo>
                    <a:lnTo>
                      <a:pt x="30" y="392"/>
                    </a:lnTo>
                    <a:lnTo>
                      <a:pt x="23" y="381"/>
                    </a:lnTo>
                    <a:lnTo>
                      <a:pt x="20" y="367"/>
                    </a:lnTo>
                    <a:lnTo>
                      <a:pt x="23" y="353"/>
                    </a:lnTo>
                    <a:lnTo>
                      <a:pt x="23" y="353"/>
                    </a:lnTo>
                    <a:lnTo>
                      <a:pt x="29" y="340"/>
                    </a:lnTo>
                    <a:lnTo>
                      <a:pt x="39" y="330"/>
                    </a:lnTo>
                    <a:lnTo>
                      <a:pt x="51" y="323"/>
                    </a:lnTo>
                    <a:lnTo>
                      <a:pt x="64" y="320"/>
                    </a:lnTo>
                    <a:close/>
                    <a:moveTo>
                      <a:pt x="144" y="174"/>
                    </a:moveTo>
                    <a:lnTo>
                      <a:pt x="157" y="178"/>
                    </a:lnTo>
                    <a:lnTo>
                      <a:pt x="169" y="184"/>
                    </a:lnTo>
                    <a:lnTo>
                      <a:pt x="178" y="194"/>
                    </a:lnTo>
                    <a:lnTo>
                      <a:pt x="184" y="208"/>
                    </a:lnTo>
                    <a:lnTo>
                      <a:pt x="185" y="221"/>
                    </a:lnTo>
                    <a:lnTo>
                      <a:pt x="181" y="234"/>
                    </a:lnTo>
                    <a:lnTo>
                      <a:pt x="174" y="246"/>
                    </a:lnTo>
                    <a:lnTo>
                      <a:pt x="164" y="256"/>
                    </a:lnTo>
                    <a:lnTo>
                      <a:pt x="152" y="261"/>
                    </a:lnTo>
                    <a:lnTo>
                      <a:pt x="139" y="263"/>
                    </a:lnTo>
                    <a:lnTo>
                      <a:pt x="124" y="261"/>
                    </a:lnTo>
                    <a:lnTo>
                      <a:pt x="112" y="255"/>
                    </a:lnTo>
                    <a:lnTo>
                      <a:pt x="103" y="244"/>
                    </a:lnTo>
                    <a:lnTo>
                      <a:pt x="97" y="232"/>
                    </a:lnTo>
                    <a:lnTo>
                      <a:pt x="94" y="220"/>
                    </a:lnTo>
                    <a:lnTo>
                      <a:pt x="97" y="207"/>
                    </a:lnTo>
                    <a:lnTo>
                      <a:pt x="104" y="194"/>
                    </a:lnTo>
                    <a:lnTo>
                      <a:pt x="108" y="190"/>
                    </a:lnTo>
                    <a:lnTo>
                      <a:pt x="117" y="181"/>
                    </a:lnTo>
                    <a:lnTo>
                      <a:pt x="130" y="175"/>
                    </a:lnTo>
                    <a:lnTo>
                      <a:pt x="144" y="174"/>
                    </a:lnTo>
                    <a:close/>
                    <a:moveTo>
                      <a:pt x="270" y="71"/>
                    </a:moveTo>
                    <a:lnTo>
                      <a:pt x="283" y="75"/>
                    </a:lnTo>
                    <a:lnTo>
                      <a:pt x="295" y="82"/>
                    </a:lnTo>
                    <a:lnTo>
                      <a:pt x="303" y="93"/>
                    </a:lnTo>
                    <a:lnTo>
                      <a:pt x="308" y="106"/>
                    </a:lnTo>
                    <a:lnTo>
                      <a:pt x="309" y="120"/>
                    </a:lnTo>
                    <a:lnTo>
                      <a:pt x="306" y="133"/>
                    </a:lnTo>
                    <a:lnTo>
                      <a:pt x="299" y="144"/>
                    </a:lnTo>
                    <a:lnTo>
                      <a:pt x="288" y="152"/>
                    </a:lnTo>
                    <a:lnTo>
                      <a:pt x="286" y="152"/>
                    </a:lnTo>
                    <a:lnTo>
                      <a:pt x="285" y="153"/>
                    </a:lnTo>
                    <a:lnTo>
                      <a:pt x="284" y="155"/>
                    </a:lnTo>
                    <a:lnTo>
                      <a:pt x="284" y="155"/>
                    </a:lnTo>
                    <a:lnTo>
                      <a:pt x="273" y="158"/>
                    </a:lnTo>
                    <a:lnTo>
                      <a:pt x="262" y="161"/>
                    </a:lnTo>
                    <a:lnTo>
                      <a:pt x="248" y="157"/>
                    </a:lnTo>
                    <a:lnTo>
                      <a:pt x="234" y="150"/>
                    </a:lnTo>
                    <a:lnTo>
                      <a:pt x="225" y="138"/>
                    </a:lnTo>
                    <a:lnTo>
                      <a:pt x="219" y="124"/>
                    </a:lnTo>
                    <a:lnTo>
                      <a:pt x="219" y="111"/>
                    </a:lnTo>
                    <a:lnTo>
                      <a:pt x="222" y="98"/>
                    </a:lnTo>
                    <a:lnTo>
                      <a:pt x="230" y="87"/>
                    </a:lnTo>
                    <a:lnTo>
                      <a:pt x="241" y="78"/>
                    </a:lnTo>
                    <a:lnTo>
                      <a:pt x="242" y="77"/>
                    </a:lnTo>
                    <a:lnTo>
                      <a:pt x="242" y="77"/>
                    </a:lnTo>
                    <a:lnTo>
                      <a:pt x="243" y="77"/>
                    </a:lnTo>
                    <a:lnTo>
                      <a:pt x="256" y="72"/>
                    </a:lnTo>
                    <a:lnTo>
                      <a:pt x="270" y="71"/>
                    </a:lnTo>
                    <a:close/>
                    <a:moveTo>
                      <a:pt x="423" y="14"/>
                    </a:moveTo>
                    <a:lnTo>
                      <a:pt x="436" y="17"/>
                    </a:lnTo>
                    <a:lnTo>
                      <a:pt x="447" y="24"/>
                    </a:lnTo>
                    <a:lnTo>
                      <a:pt x="457" y="35"/>
                    </a:lnTo>
                    <a:lnTo>
                      <a:pt x="462" y="48"/>
                    </a:lnTo>
                    <a:lnTo>
                      <a:pt x="463" y="61"/>
                    </a:lnTo>
                    <a:lnTo>
                      <a:pt x="459" y="75"/>
                    </a:lnTo>
                    <a:lnTo>
                      <a:pt x="452" y="87"/>
                    </a:lnTo>
                    <a:lnTo>
                      <a:pt x="441" y="95"/>
                    </a:lnTo>
                    <a:lnTo>
                      <a:pt x="429" y="100"/>
                    </a:lnTo>
                    <a:lnTo>
                      <a:pt x="424" y="101"/>
                    </a:lnTo>
                    <a:lnTo>
                      <a:pt x="419" y="103"/>
                    </a:lnTo>
                    <a:lnTo>
                      <a:pt x="415" y="103"/>
                    </a:lnTo>
                    <a:lnTo>
                      <a:pt x="400" y="100"/>
                    </a:lnTo>
                    <a:lnTo>
                      <a:pt x="388" y="93"/>
                    </a:lnTo>
                    <a:lnTo>
                      <a:pt x="378" y="82"/>
                    </a:lnTo>
                    <a:lnTo>
                      <a:pt x="372" y="68"/>
                    </a:lnTo>
                    <a:lnTo>
                      <a:pt x="371" y="54"/>
                    </a:lnTo>
                    <a:lnTo>
                      <a:pt x="375" y="41"/>
                    </a:lnTo>
                    <a:lnTo>
                      <a:pt x="382" y="29"/>
                    </a:lnTo>
                    <a:lnTo>
                      <a:pt x="393" y="20"/>
                    </a:lnTo>
                    <a:lnTo>
                      <a:pt x="406" y="16"/>
                    </a:lnTo>
                    <a:lnTo>
                      <a:pt x="410" y="14"/>
                    </a:lnTo>
                    <a:lnTo>
                      <a:pt x="423" y="14"/>
                    </a:lnTo>
                    <a:close/>
                    <a:moveTo>
                      <a:pt x="741" y="0"/>
                    </a:moveTo>
                    <a:lnTo>
                      <a:pt x="746" y="0"/>
                    </a:lnTo>
                    <a:lnTo>
                      <a:pt x="763" y="3"/>
                    </a:lnTo>
                    <a:lnTo>
                      <a:pt x="776" y="13"/>
                    </a:lnTo>
                    <a:lnTo>
                      <a:pt x="786" y="26"/>
                    </a:lnTo>
                    <a:lnTo>
                      <a:pt x="789" y="43"/>
                    </a:lnTo>
                    <a:lnTo>
                      <a:pt x="786" y="60"/>
                    </a:lnTo>
                    <a:lnTo>
                      <a:pt x="776" y="75"/>
                    </a:lnTo>
                    <a:lnTo>
                      <a:pt x="763" y="84"/>
                    </a:lnTo>
                    <a:lnTo>
                      <a:pt x="746" y="88"/>
                    </a:lnTo>
                    <a:lnTo>
                      <a:pt x="731" y="86"/>
                    </a:lnTo>
                    <a:lnTo>
                      <a:pt x="719" y="80"/>
                    </a:lnTo>
                    <a:lnTo>
                      <a:pt x="708" y="70"/>
                    </a:lnTo>
                    <a:lnTo>
                      <a:pt x="702" y="58"/>
                    </a:lnTo>
                    <a:lnTo>
                      <a:pt x="700" y="43"/>
                    </a:lnTo>
                    <a:lnTo>
                      <a:pt x="701" y="30"/>
                    </a:lnTo>
                    <a:lnTo>
                      <a:pt x="707" y="18"/>
                    </a:lnTo>
                    <a:lnTo>
                      <a:pt x="717" y="8"/>
                    </a:lnTo>
                    <a:lnTo>
                      <a:pt x="728" y="2"/>
                    </a:lnTo>
                    <a:lnTo>
                      <a:pt x="741" y="0"/>
                    </a:lnTo>
                    <a:close/>
                    <a:moveTo>
                      <a:pt x="578" y="0"/>
                    </a:moveTo>
                    <a:lnTo>
                      <a:pt x="581" y="0"/>
                    </a:lnTo>
                    <a:lnTo>
                      <a:pt x="600" y="3"/>
                    </a:lnTo>
                    <a:lnTo>
                      <a:pt x="613" y="13"/>
                    </a:lnTo>
                    <a:lnTo>
                      <a:pt x="623" y="26"/>
                    </a:lnTo>
                    <a:lnTo>
                      <a:pt x="626" y="43"/>
                    </a:lnTo>
                    <a:lnTo>
                      <a:pt x="623" y="60"/>
                    </a:lnTo>
                    <a:lnTo>
                      <a:pt x="613" y="75"/>
                    </a:lnTo>
                    <a:lnTo>
                      <a:pt x="600" y="84"/>
                    </a:lnTo>
                    <a:lnTo>
                      <a:pt x="581" y="88"/>
                    </a:lnTo>
                    <a:lnTo>
                      <a:pt x="568" y="86"/>
                    </a:lnTo>
                    <a:lnTo>
                      <a:pt x="555" y="80"/>
                    </a:lnTo>
                    <a:lnTo>
                      <a:pt x="545" y="70"/>
                    </a:lnTo>
                    <a:lnTo>
                      <a:pt x="539" y="58"/>
                    </a:lnTo>
                    <a:lnTo>
                      <a:pt x="537" y="43"/>
                    </a:lnTo>
                    <a:lnTo>
                      <a:pt x="538" y="30"/>
                    </a:lnTo>
                    <a:lnTo>
                      <a:pt x="544" y="18"/>
                    </a:lnTo>
                    <a:lnTo>
                      <a:pt x="552" y="8"/>
                    </a:lnTo>
                    <a:lnTo>
                      <a:pt x="565" y="2"/>
                    </a:lnTo>
                    <a:lnTo>
                      <a:pt x="5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6" name="Freeform 136">
                <a:extLst>
                  <a:ext uri="{FF2B5EF4-FFF2-40B4-BE49-F238E27FC236}">
                    <a16:creationId xmlns:a16="http://schemas.microsoft.com/office/drawing/2014/main" id="{FABEE533-27D1-52AF-CC0C-1834C8D016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4376" y="3690938"/>
                <a:ext cx="149225" cy="150813"/>
              </a:xfrm>
              <a:custGeom>
                <a:avLst/>
                <a:gdLst>
                  <a:gd name="T0" fmla="*/ 207 w 474"/>
                  <a:gd name="T1" fmla="*/ 90 h 475"/>
                  <a:gd name="T2" fmla="*/ 154 w 474"/>
                  <a:gd name="T3" fmla="*/ 113 h 475"/>
                  <a:gd name="T4" fmla="*/ 114 w 474"/>
                  <a:gd name="T5" fmla="*/ 153 h 475"/>
                  <a:gd name="T6" fmla="*/ 91 w 474"/>
                  <a:gd name="T7" fmla="*/ 208 h 475"/>
                  <a:gd name="T8" fmla="*/ 91 w 474"/>
                  <a:gd name="T9" fmla="*/ 268 h 475"/>
                  <a:gd name="T10" fmla="*/ 114 w 474"/>
                  <a:gd name="T11" fmla="*/ 321 h 475"/>
                  <a:gd name="T12" fmla="*/ 154 w 474"/>
                  <a:gd name="T13" fmla="*/ 361 h 475"/>
                  <a:gd name="T14" fmla="*/ 207 w 474"/>
                  <a:gd name="T15" fmla="*/ 384 h 475"/>
                  <a:gd name="T16" fmla="*/ 268 w 474"/>
                  <a:gd name="T17" fmla="*/ 384 h 475"/>
                  <a:gd name="T18" fmla="*/ 321 w 474"/>
                  <a:gd name="T19" fmla="*/ 361 h 475"/>
                  <a:gd name="T20" fmla="*/ 362 w 474"/>
                  <a:gd name="T21" fmla="*/ 321 h 475"/>
                  <a:gd name="T22" fmla="*/ 384 w 474"/>
                  <a:gd name="T23" fmla="*/ 268 h 475"/>
                  <a:gd name="T24" fmla="*/ 384 w 474"/>
                  <a:gd name="T25" fmla="*/ 208 h 475"/>
                  <a:gd name="T26" fmla="*/ 362 w 474"/>
                  <a:gd name="T27" fmla="*/ 153 h 475"/>
                  <a:gd name="T28" fmla="*/ 321 w 474"/>
                  <a:gd name="T29" fmla="*/ 113 h 475"/>
                  <a:gd name="T30" fmla="*/ 268 w 474"/>
                  <a:gd name="T31" fmla="*/ 90 h 475"/>
                  <a:gd name="T32" fmla="*/ 237 w 474"/>
                  <a:gd name="T33" fmla="*/ 0 h 475"/>
                  <a:gd name="T34" fmla="*/ 312 w 474"/>
                  <a:gd name="T35" fmla="*/ 12 h 475"/>
                  <a:gd name="T36" fmla="*/ 378 w 474"/>
                  <a:gd name="T37" fmla="*/ 46 h 475"/>
                  <a:gd name="T38" fmla="*/ 428 w 474"/>
                  <a:gd name="T39" fmla="*/ 98 h 475"/>
                  <a:gd name="T40" fmla="*/ 462 w 474"/>
                  <a:gd name="T41" fmla="*/ 163 h 475"/>
                  <a:gd name="T42" fmla="*/ 474 w 474"/>
                  <a:gd name="T43" fmla="*/ 238 h 475"/>
                  <a:gd name="T44" fmla="*/ 462 w 474"/>
                  <a:gd name="T45" fmla="*/ 313 h 475"/>
                  <a:gd name="T46" fmla="*/ 428 w 474"/>
                  <a:gd name="T47" fmla="*/ 377 h 475"/>
                  <a:gd name="T48" fmla="*/ 378 w 474"/>
                  <a:gd name="T49" fmla="*/ 429 h 475"/>
                  <a:gd name="T50" fmla="*/ 312 w 474"/>
                  <a:gd name="T51" fmla="*/ 463 h 475"/>
                  <a:gd name="T52" fmla="*/ 237 w 474"/>
                  <a:gd name="T53" fmla="*/ 475 h 475"/>
                  <a:gd name="T54" fmla="*/ 162 w 474"/>
                  <a:gd name="T55" fmla="*/ 463 h 475"/>
                  <a:gd name="T56" fmla="*/ 97 w 474"/>
                  <a:gd name="T57" fmla="*/ 429 h 475"/>
                  <a:gd name="T58" fmla="*/ 46 w 474"/>
                  <a:gd name="T59" fmla="*/ 377 h 475"/>
                  <a:gd name="T60" fmla="*/ 13 w 474"/>
                  <a:gd name="T61" fmla="*/ 313 h 475"/>
                  <a:gd name="T62" fmla="*/ 0 w 474"/>
                  <a:gd name="T63" fmla="*/ 238 h 475"/>
                  <a:gd name="T64" fmla="*/ 13 w 474"/>
                  <a:gd name="T65" fmla="*/ 163 h 475"/>
                  <a:gd name="T66" fmla="*/ 46 w 474"/>
                  <a:gd name="T67" fmla="*/ 98 h 475"/>
                  <a:gd name="T68" fmla="*/ 97 w 474"/>
                  <a:gd name="T69" fmla="*/ 46 h 475"/>
                  <a:gd name="T70" fmla="*/ 162 w 474"/>
                  <a:gd name="T71" fmla="*/ 12 h 475"/>
                  <a:gd name="T72" fmla="*/ 237 w 474"/>
                  <a:gd name="T7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74" h="475">
                    <a:moveTo>
                      <a:pt x="237" y="88"/>
                    </a:moveTo>
                    <a:lnTo>
                      <a:pt x="207" y="90"/>
                    </a:lnTo>
                    <a:lnTo>
                      <a:pt x="179" y="100"/>
                    </a:lnTo>
                    <a:lnTo>
                      <a:pt x="154" y="113"/>
                    </a:lnTo>
                    <a:lnTo>
                      <a:pt x="132" y="131"/>
                    </a:lnTo>
                    <a:lnTo>
                      <a:pt x="114" y="153"/>
                    </a:lnTo>
                    <a:lnTo>
                      <a:pt x="100" y="179"/>
                    </a:lnTo>
                    <a:lnTo>
                      <a:pt x="91" y="208"/>
                    </a:lnTo>
                    <a:lnTo>
                      <a:pt x="89" y="238"/>
                    </a:lnTo>
                    <a:lnTo>
                      <a:pt x="91" y="268"/>
                    </a:lnTo>
                    <a:lnTo>
                      <a:pt x="100" y="296"/>
                    </a:lnTo>
                    <a:lnTo>
                      <a:pt x="114" y="321"/>
                    </a:lnTo>
                    <a:lnTo>
                      <a:pt x="132" y="343"/>
                    </a:lnTo>
                    <a:lnTo>
                      <a:pt x="154" y="361"/>
                    </a:lnTo>
                    <a:lnTo>
                      <a:pt x="179" y="376"/>
                    </a:lnTo>
                    <a:lnTo>
                      <a:pt x="207" y="384"/>
                    </a:lnTo>
                    <a:lnTo>
                      <a:pt x="237" y="387"/>
                    </a:lnTo>
                    <a:lnTo>
                      <a:pt x="268" y="384"/>
                    </a:lnTo>
                    <a:lnTo>
                      <a:pt x="295" y="376"/>
                    </a:lnTo>
                    <a:lnTo>
                      <a:pt x="321" y="361"/>
                    </a:lnTo>
                    <a:lnTo>
                      <a:pt x="343" y="343"/>
                    </a:lnTo>
                    <a:lnTo>
                      <a:pt x="362" y="321"/>
                    </a:lnTo>
                    <a:lnTo>
                      <a:pt x="375" y="296"/>
                    </a:lnTo>
                    <a:lnTo>
                      <a:pt x="384" y="268"/>
                    </a:lnTo>
                    <a:lnTo>
                      <a:pt x="387" y="238"/>
                    </a:lnTo>
                    <a:lnTo>
                      <a:pt x="384" y="208"/>
                    </a:lnTo>
                    <a:lnTo>
                      <a:pt x="375" y="179"/>
                    </a:lnTo>
                    <a:lnTo>
                      <a:pt x="362" y="153"/>
                    </a:lnTo>
                    <a:lnTo>
                      <a:pt x="343" y="131"/>
                    </a:lnTo>
                    <a:lnTo>
                      <a:pt x="321" y="113"/>
                    </a:lnTo>
                    <a:lnTo>
                      <a:pt x="295" y="100"/>
                    </a:lnTo>
                    <a:lnTo>
                      <a:pt x="268" y="90"/>
                    </a:lnTo>
                    <a:lnTo>
                      <a:pt x="237" y="88"/>
                    </a:lnTo>
                    <a:close/>
                    <a:moveTo>
                      <a:pt x="237" y="0"/>
                    </a:moveTo>
                    <a:lnTo>
                      <a:pt x="276" y="3"/>
                    </a:lnTo>
                    <a:lnTo>
                      <a:pt x="312" y="12"/>
                    </a:lnTo>
                    <a:lnTo>
                      <a:pt x="346" y="26"/>
                    </a:lnTo>
                    <a:lnTo>
                      <a:pt x="378" y="46"/>
                    </a:lnTo>
                    <a:lnTo>
                      <a:pt x="405" y="70"/>
                    </a:lnTo>
                    <a:lnTo>
                      <a:pt x="428" y="98"/>
                    </a:lnTo>
                    <a:lnTo>
                      <a:pt x="448" y="128"/>
                    </a:lnTo>
                    <a:lnTo>
                      <a:pt x="462" y="163"/>
                    </a:lnTo>
                    <a:lnTo>
                      <a:pt x="472" y="199"/>
                    </a:lnTo>
                    <a:lnTo>
                      <a:pt x="474" y="238"/>
                    </a:lnTo>
                    <a:lnTo>
                      <a:pt x="472" y="275"/>
                    </a:lnTo>
                    <a:lnTo>
                      <a:pt x="462" y="313"/>
                    </a:lnTo>
                    <a:lnTo>
                      <a:pt x="448" y="347"/>
                    </a:lnTo>
                    <a:lnTo>
                      <a:pt x="428" y="377"/>
                    </a:lnTo>
                    <a:lnTo>
                      <a:pt x="405" y="405"/>
                    </a:lnTo>
                    <a:lnTo>
                      <a:pt x="378" y="429"/>
                    </a:lnTo>
                    <a:lnTo>
                      <a:pt x="346" y="448"/>
                    </a:lnTo>
                    <a:lnTo>
                      <a:pt x="312" y="463"/>
                    </a:lnTo>
                    <a:lnTo>
                      <a:pt x="276" y="471"/>
                    </a:lnTo>
                    <a:lnTo>
                      <a:pt x="237" y="475"/>
                    </a:lnTo>
                    <a:lnTo>
                      <a:pt x="199" y="471"/>
                    </a:lnTo>
                    <a:lnTo>
                      <a:pt x="162" y="463"/>
                    </a:lnTo>
                    <a:lnTo>
                      <a:pt x="129" y="448"/>
                    </a:lnTo>
                    <a:lnTo>
                      <a:pt x="97" y="429"/>
                    </a:lnTo>
                    <a:lnTo>
                      <a:pt x="69" y="405"/>
                    </a:lnTo>
                    <a:lnTo>
                      <a:pt x="46" y="377"/>
                    </a:lnTo>
                    <a:lnTo>
                      <a:pt x="27" y="347"/>
                    </a:lnTo>
                    <a:lnTo>
                      <a:pt x="13" y="313"/>
                    </a:lnTo>
                    <a:lnTo>
                      <a:pt x="4" y="275"/>
                    </a:lnTo>
                    <a:lnTo>
                      <a:pt x="0" y="238"/>
                    </a:lnTo>
                    <a:lnTo>
                      <a:pt x="4" y="199"/>
                    </a:lnTo>
                    <a:lnTo>
                      <a:pt x="13" y="163"/>
                    </a:lnTo>
                    <a:lnTo>
                      <a:pt x="27" y="128"/>
                    </a:lnTo>
                    <a:lnTo>
                      <a:pt x="46" y="98"/>
                    </a:lnTo>
                    <a:lnTo>
                      <a:pt x="69" y="70"/>
                    </a:lnTo>
                    <a:lnTo>
                      <a:pt x="97" y="46"/>
                    </a:lnTo>
                    <a:lnTo>
                      <a:pt x="129" y="26"/>
                    </a:lnTo>
                    <a:lnTo>
                      <a:pt x="162" y="12"/>
                    </a:lnTo>
                    <a:lnTo>
                      <a:pt x="199" y="3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7" name="Freeform 137">
                <a:extLst>
                  <a:ext uri="{FF2B5EF4-FFF2-40B4-BE49-F238E27FC236}">
                    <a16:creationId xmlns:a16="http://schemas.microsoft.com/office/drawing/2014/main" id="{F17D1033-1ADB-64FD-441D-F676DE1E7B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8401" y="3016251"/>
                <a:ext cx="149225" cy="150813"/>
              </a:xfrm>
              <a:custGeom>
                <a:avLst/>
                <a:gdLst>
                  <a:gd name="T0" fmla="*/ 206 w 474"/>
                  <a:gd name="T1" fmla="*/ 91 h 475"/>
                  <a:gd name="T2" fmla="*/ 153 w 474"/>
                  <a:gd name="T3" fmla="*/ 114 h 475"/>
                  <a:gd name="T4" fmla="*/ 112 w 474"/>
                  <a:gd name="T5" fmla="*/ 154 h 475"/>
                  <a:gd name="T6" fmla="*/ 90 w 474"/>
                  <a:gd name="T7" fmla="*/ 207 h 475"/>
                  <a:gd name="T8" fmla="*/ 90 w 474"/>
                  <a:gd name="T9" fmla="*/ 267 h 475"/>
                  <a:gd name="T10" fmla="*/ 112 w 474"/>
                  <a:gd name="T11" fmla="*/ 322 h 475"/>
                  <a:gd name="T12" fmla="*/ 153 w 474"/>
                  <a:gd name="T13" fmla="*/ 362 h 475"/>
                  <a:gd name="T14" fmla="*/ 206 w 474"/>
                  <a:gd name="T15" fmla="*/ 385 h 475"/>
                  <a:gd name="T16" fmla="*/ 267 w 474"/>
                  <a:gd name="T17" fmla="*/ 385 h 475"/>
                  <a:gd name="T18" fmla="*/ 320 w 474"/>
                  <a:gd name="T19" fmla="*/ 362 h 475"/>
                  <a:gd name="T20" fmla="*/ 360 w 474"/>
                  <a:gd name="T21" fmla="*/ 322 h 475"/>
                  <a:gd name="T22" fmla="*/ 383 w 474"/>
                  <a:gd name="T23" fmla="*/ 267 h 475"/>
                  <a:gd name="T24" fmla="*/ 383 w 474"/>
                  <a:gd name="T25" fmla="*/ 207 h 475"/>
                  <a:gd name="T26" fmla="*/ 360 w 474"/>
                  <a:gd name="T27" fmla="*/ 154 h 475"/>
                  <a:gd name="T28" fmla="*/ 320 w 474"/>
                  <a:gd name="T29" fmla="*/ 114 h 475"/>
                  <a:gd name="T30" fmla="*/ 267 w 474"/>
                  <a:gd name="T31" fmla="*/ 91 h 475"/>
                  <a:gd name="T32" fmla="*/ 237 w 474"/>
                  <a:gd name="T33" fmla="*/ 0 h 475"/>
                  <a:gd name="T34" fmla="*/ 312 w 474"/>
                  <a:gd name="T35" fmla="*/ 12 h 475"/>
                  <a:gd name="T36" fmla="*/ 377 w 474"/>
                  <a:gd name="T37" fmla="*/ 46 h 475"/>
                  <a:gd name="T38" fmla="*/ 428 w 474"/>
                  <a:gd name="T39" fmla="*/ 98 h 475"/>
                  <a:gd name="T40" fmla="*/ 461 w 474"/>
                  <a:gd name="T41" fmla="*/ 162 h 475"/>
                  <a:gd name="T42" fmla="*/ 474 w 474"/>
                  <a:gd name="T43" fmla="*/ 237 h 475"/>
                  <a:gd name="T44" fmla="*/ 461 w 474"/>
                  <a:gd name="T45" fmla="*/ 312 h 475"/>
                  <a:gd name="T46" fmla="*/ 428 w 474"/>
                  <a:gd name="T47" fmla="*/ 377 h 475"/>
                  <a:gd name="T48" fmla="*/ 377 w 474"/>
                  <a:gd name="T49" fmla="*/ 429 h 475"/>
                  <a:gd name="T50" fmla="*/ 312 w 474"/>
                  <a:gd name="T51" fmla="*/ 463 h 475"/>
                  <a:gd name="T52" fmla="*/ 237 w 474"/>
                  <a:gd name="T53" fmla="*/ 475 h 475"/>
                  <a:gd name="T54" fmla="*/ 162 w 474"/>
                  <a:gd name="T55" fmla="*/ 463 h 475"/>
                  <a:gd name="T56" fmla="*/ 96 w 474"/>
                  <a:gd name="T57" fmla="*/ 429 h 475"/>
                  <a:gd name="T58" fmla="*/ 46 w 474"/>
                  <a:gd name="T59" fmla="*/ 377 h 475"/>
                  <a:gd name="T60" fmla="*/ 12 w 474"/>
                  <a:gd name="T61" fmla="*/ 312 h 475"/>
                  <a:gd name="T62" fmla="*/ 0 w 474"/>
                  <a:gd name="T63" fmla="*/ 237 h 475"/>
                  <a:gd name="T64" fmla="*/ 12 w 474"/>
                  <a:gd name="T65" fmla="*/ 162 h 475"/>
                  <a:gd name="T66" fmla="*/ 46 w 474"/>
                  <a:gd name="T67" fmla="*/ 98 h 475"/>
                  <a:gd name="T68" fmla="*/ 96 w 474"/>
                  <a:gd name="T69" fmla="*/ 46 h 475"/>
                  <a:gd name="T70" fmla="*/ 162 w 474"/>
                  <a:gd name="T71" fmla="*/ 12 h 475"/>
                  <a:gd name="T72" fmla="*/ 237 w 474"/>
                  <a:gd name="T7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74" h="475">
                    <a:moveTo>
                      <a:pt x="237" y="88"/>
                    </a:moveTo>
                    <a:lnTo>
                      <a:pt x="206" y="91"/>
                    </a:lnTo>
                    <a:lnTo>
                      <a:pt x="179" y="99"/>
                    </a:lnTo>
                    <a:lnTo>
                      <a:pt x="153" y="114"/>
                    </a:lnTo>
                    <a:lnTo>
                      <a:pt x="131" y="132"/>
                    </a:lnTo>
                    <a:lnTo>
                      <a:pt x="112" y="154"/>
                    </a:lnTo>
                    <a:lnTo>
                      <a:pt x="99" y="179"/>
                    </a:lnTo>
                    <a:lnTo>
                      <a:pt x="90" y="207"/>
                    </a:lnTo>
                    <a:lnTo>
                      <a:pt x="87" y="237"/>
                    </a:lnTo>
                    <a:lnTo>
                      <a:pt x="90" y="267"/>
                    </a:lnTo>
                    <a:lnTo>
                      <a:pt x="99" y="296"/>
                    </a:lnTo>
                    <a:lnTo>
                      <a:pt x="112" y="322"/>
                    </a:lnTo>
                    <a:lnTo>
                      <a:pt x="131" y="344"/>
                    </a:lnTo>
                    <a:lnTo>
                      <a:pt x="153" y="362"/>
                    </a:lnTo>
                    <a:lnTo>
                      <a:pt x="179" y="375"/>
                    </a:lnTo>
                    <a:lnTo>
                      <a:pt x="206" y="385"/>
                    </a:lnTo>
                    <a:lnTo>
                      <a:pt x="237" y="387"/>
                    </a:lnTo>
                    <a:lnTo>
                      <a:pt x="267" y="385"/>
                    </a:lnTo>
                    <a:lnTo>
                      <a:pt x="295" y="375"/>
                    </a:lnTo>
                    <a:lnTo>
                      <a:pt x="320" y="362"/>
                    </a:lnTo>
                    <a:lnTo>
                      <a:pt x="342" y="344"/>
                    </a:lnTo>
                    <a:lnTo>
                      <a:pt x="360" y="322"/>
                    </a:lnTo>
                    <a:lnTo>
                      <a:pt x="374" y="296"/>
                    </a:lnTo>
                    <a:lnTo>
                      <a:pt x="383" y="267"/>
                    </a:lnTo>
                    <a:lnTo>
                      <a:pt x="385" y="237"/>
                    </a:lnTo>
                    <a:lnTo>
                      <a:pt x="383" y="207"/>
                    </a:lnTo>
                    <a:lnTo>
                      <a:pt x="374" y="179"/>
                    </a:lnTo>
                    <a:lnTo>
                      <a:pt x="360" y="154"/>
                    </a:lnTo>
                    <a:lnTo>
                      <a:pt x="342" y="132"/>
                    </a:lnTo>
                    <a:lnTo>
                      <a:pt x="320" y="114"/>
                    </a:lnTo>
                    <a:lnTo>
                      <a:pt x="295" y="99"/>
                    </a:lnTo>
                    <a:lnTo>
                      <a:pt x="267" y="91"/>
                    </a:lnTo>
                    <a:lnTo>
                      <a:pt x="237" y="88"/>
                    </a:lnTo>
                    <a:close/>
                    <a:moveTo>
                      <a:pt x="237" y="0"/>
                    </a:moveTo>
                    <a:lnTo>
                      <a:pt x="275" y="4"/>
                    </a:lnTo>
                    <a:lnTo>
                      <a:pt x="312" y="12"/>
                    </a:lnTo>
                    <a:lnTo>
                      <a:pt x="345" y="27"/>
                    </a:lnTo>
                    <a:lnTo>
                      <a:pt x="377" y="46"/>
                    </a:lnTo>
                    <a:lnTo>
                      <a:pt x="405" y="70"/>
                    </a:lnTo>
                    <a:lnTo>
                      <a:pt x="428" y="98"/>
                    </a:lnTo>
                    <a:lnTo>
                      <a:pt x="447" y="128"/>
                    </a:lnTo>
                    <a:lnTo>
                      <a:pt x="461" y="162"/>
                    </a:lnTo>
                    <a:lnTo>
                      <a:pt x="470" y="200"/>
                    </a:lnTo>
                    <a:lnTo>
                      <a:pt x="474" y="237"/>
                    </a:lnTo>
                    <a:lnTo>
                      <a:pt x="470" y="276"/>
                    </a:lnTo>
                    <a:lnTo>
                      <a:pt x="461" y="312"/>
                    </a:lnTo>
                    <a:lnTo>
                      <a:pt x="447" y="347"/>
                    </a:lnTo>
                    <a:lnTo>
                      <a:pt x="428" y="377"/>
                    </a:lnTo>
                    <a:lnTo>
                      <a:pt x="405" y="405"/>
                    </a:lnTo>
                    <a:lnTo>
                      <a:pt x="377" y="429"/>
                    </a:lnTo>
                    <a:lnTo>
                      <a:pt x="345" y="449"/>
                    </a:lnTo>
                    <a:lnTo>
                      <a:pt x="312" y="463"/>
                    </a:lnTo>
                    <a:lnTo>
                      <a:pt x="275" y="472"/>
                    </a:lnTo>
                    <a:lnTo>
                      <a:pt x="237" y="475"/>
                    </a:lnTo>
                    <a:lnTo>
                      <a:pt x="198" y="472"/>
                    </a:lnTo>
                    <a:lnTo>
                      <a:pt x="162" y="463"/>
                    </a:lnTo>
                    <a:lnTo>
                      <a:pt x="128" y="449"/>
                    </a:lnTo>
                    <a:lnTo>
                      <a:pt x="96" y="429"/>
                    </a:lnTo>
                    <a:lnTo>
                      <a:pt x="69" y="405"/>
                    </a:lnTo>
                    <a:lnTo>
                      <a:pt x="46" y="377"/>
                    </a:lnTo>
                    <a:lnTo>
                      <a:pt x="26" y="347"/>
                    </a:lnTo>
                    <a:lnTo>
                      <a:pt x="12" y="312"/>
                    </a:lnTo>
                    <a:lnTo>
                      <a:pt x="2" y="276"/>
                    </a:lnTo>
                    <a:lnTo>
                      <a:pt x="0" y="237"/>
                    </a:lnTo>
                    <a:lnTo>
                      <a:pt x="2" y="200"/>
                    </a:lnTo>
                    <a:lnTo>
                      <a:pt x="12" y="162"/>
                    </a:lnTo>
                    <a:lnTo>
                      <a:pt x="26" y="128"/>
                    </a:lnTo>
                    <a:lnTo>
                      <a:pt x="46" y="98"/>
                    </a:lnTo>
                    <a:lnTo>
                      <a:pt x="69" y="70"/>
                    </a:lnTo>
                    <a:lnTo>
                      <a:pt x="96" y="46"/>
                    </a:lnTo>
                    <a:lnTo>
                      <a:pt x="128" y="27"/>
                    </a:lnTo>
                    <a:lnTo>
                      <a:pt x="162" y="12"/>
                    </a:lnTo>
                    <a:lnTo>
                      <a:pt x="198" y="4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8" name="Freeform 138">
                <a:extLst>
                  <a:ext uri="{FF2B5EF4-FFF2-40B4-BE49-F238E27FC236}">
                    <a16:creationId xmlns:a16="http://schemas.microsoft.com/office/drawing/2014/main" id="{E50E334E-AB0D-B626-51B2-1C38DA1D4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6626" y="3629026"/>
                <a:ext cx="139700" cy="141288"/>
              </a:xfrm>
              <a:custGeom>
                <a:avLst/>
                <a:gdLst>
                  <a:gd name="T0" fmla="*/ 36 w 442"/>
                  <a:gd name="T1" fmla="*/ 0 h 445"/>
                  <a:gd name="T2" fmla="*/ 49 w 442"/>
                  <a:gd name="T3" fmla="*/ 0 h 445"/>
                  <a:gd name="T4" fmla="*/ 63 w 442"/>
                  <a:gd name="T5" fmla="*/ 5 h 445"/>
                  <a:gd name="T6" fmla="*/ 73 w 442"/>
                  <a:gd name="T7" fmla="*/ 12 h 445"/>
                  <a:gd name="T8" fmla="*/ 430 w 442"/>
                  <a:gd name="T9" fmla="*/ 370 h 445"/>
                  <a:gd name="T10" fmla="*/ 437 w 442"/>
                  <a:gd name="T11" fmla="*/ 382 h 445"/>
                  <a:gd name="T12" fmla="*/ 442 w 442"/>
                  <a:gd name="T13" fmla="*/ 394 h 445"/>
                  <a:gd name="T14" fmla="*/ 442 w 442"/>
                  <a:gd name="T15" fmla="*/ 408 h 445"/>
                  <a:gd name="T16" fmla="*/ 437 w 442"/>
                  <a:gd name="T17" fmla="*/ 421 h 445"/>
                  <a:gd name="T18" fmla="*/ 429 w 442"/>
                  <a:gd name="T19" fmla="*/ 433 h 445"/>
                  <a:gd name="T20" fmla="*/ 420 w 442"/>
                  <a:gd name="T21" fmla="*/ 439 h 445"/>
                  <a:gd name="T22" fmla="*/ 410 w 442"/>
                  <a:gd name="T23" fmla="*/ 444 h 445"/>
                  <a:gd name="T24" fmla="*/ 399 w 442"/>
                  <a:gd name="T25" fmla="*/ 445 h 445"/>
                  <a:gd name="T26" fmla="*/ 388 w 442"/>
                  <a:gd name="T27" fmla="*/ 444 h 445"/>
                  <a:gd name="T28" fmla="*/ 377 w 442"/>
                  <a:gd name="T29" fmla="*/ 439 h 445"/>
                  <a:gd name="T30" fmla="*/ 367 w 442"/>
                  <a:gd name="T31" fmla="*/ 432 h 445"/>
                  <a:gd name="T32" fmla="*/ 12 w 442"/>
                  <a:gd name="T33" fmla="*/ 75 h 445"/>
                  <a:gd name="T34" fmla="*/ 3 w 442"/>
                  <a:gd name="T35" fmla="*/ 63 h 445"/>
                  <a:gd name="T36" fmla="*/ 0 w 442"/>
                  <a:gd name="T37" fmla="*/ 50 h 445"/>
                  <a:gd name="T38" fmla="*/ 0 w 442"/>
                  <a:gd name="T39" fmla="*/ 36 h 445"/>
                  <a:gd name="T40" fmla="*/ 3 w 442"/>
                  <a:gd name="T41" fmla="*/ 24 h 445"/>
                  <a:gd name="T42" fmla="*/ 12 w 442"/>
                  <a:gd name="T43" fmla="*/ 12 h 445"/>
                  <a:gd name="T44" fmla="*/ 23 w 442"/>
                  <a:gd name="T45" fmla="*/ 5 h 445"/>
                  <a:gd name="T46" fmla="*/ 36 w 442"/>
                  <a:gd name="T47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2" h="445">
                    <a:moveTo>
                      <a:pt x="36" y="0"/>
                    </a:moveTo>
                    <a:lnTo>
                      <a:pt x="49" y="0"/>
                    </a:lnTo>
                    <a:lnTo>
                      <a:pt x="63" y="5"/>
                    </a:lnTo>
                    <a:lnTo>
                      <a:pt x="73" y="12"/>
                    </a:lnTo>
                    <a:lnTo>
                      <a:pt x="430" y="370"/>
                    </a:lnTo>
                    <a:lnTo>
                      <a:pt x="437" y="382"/>
                    </a:lnTo>
                    <a:lnTo>
                      <a:pt x="442" y="394"/>
                    </a:lnTo>
                    <a:lnTo>
                      <a:pt x="442" y="408"/>
                    </a:lnTo>
                    <a:lnTo>
                      <a:pt x="437" y="421"/>
                    </a:lnTo>
                    <a:lnTo>
                      <a:pt x="429" y="433"/>
                    </a:lnTo>
                    <a:lnTo>
                      <a:pt x="420" y="439"/>
                    </a:lnTo>
                    <a:lnTo>
                      <a:pt x="410" y="444"/>
                    </a:lnTo>
                    <a:lnTo>
                      <a:pt x="399" y="445"/>
                    </a:lnTo>
                    <a:lnTo>
                      <a:pt x="388" y="444"/>
                    </a:lnTo>
                    <a:lnTo>
                      <a:pt x="377" y="439"/>
                    </a:lnTo>
                    <a:lnTo>
                      <a:pt x="367" y="432"/>
                    </a:lnTo>
                    <a:lnTo>
                      <a:pt x="12" y="75"/>
                    </a:lnTo>
                    <a:lnTo>
                      <a:pt x="3" y="63"/>
                    </a:lnTo>
                    <a:lnTo>
                      <a:pt x="0" y="50"/>
                    </a:lnTo>
                    <a:lnTo>
                      <a:pt x="0" y="36"/>
                    </a:lnTo>
                    <a:lnTo>
                      <a:pt x="3" y="24"/>
                    </a:lnTo>
                    <a:lnTo>
                      <a:pt x="12" y="12"/>
                    </a:lnTo>
                    <a:lnTo>
                      <a:pt x="23" y="5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9" name="Freeform 139">
                <a:extLst>
                  <a:ext uri="{FF2B5EF4-FFF2-40B4-BE49-F238E27FC236}">
                    <a16:creationId xmlns:a16="http://schemas.microsoft.com/office/drawing/2014/main" id="{FE56ECA2-3266-28CA-1C74-4806984C0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6626" y="3629026"/>
                <a:ext cx="141288" cy="141288"/>
              </a:xfrm>
              <a:custGeom>
                <a:avLst/>
                <a:gdLst>
                  <a:gd name="T0" fmla="*/ 394 w 444"/>
                  <a:gd name="T1" fmla="*/ 0 h 443"/>
                  <a:gd name="T2" fmla="*/ 407 w 444"/>
                  <a:gd name="T3" fmla="*/ 0 h 443"/>
                  <a:gd name="T4" fmla="*/ 420 w 444"/>
                  <a:gd name="T5" fmla="*/ 4 h 443"/>
                  <a:gd name="T6" fmla="*/ 431 w 444"/>
                  <a:gd name="T7" fmla="*/ 12 h 443"/>
                  <a:gd name="T8" fmla="*/ 440 w 444"/>
                  <a:gd name="T9" fmla="*/ 25 h 443"/>
                  <a:gd name="T10" fmla="*/ 444 w 444"/>
                  <a:gd name="T11" fmla="*/ 37 h 443"/>
                  <a:gd name="T12" fmla="*/ 444 w 444"/>
                  <a:gd name="T13" fmla="*/ 50 h 443"/>
                  <a:gd name="T14" fmla="*/ 440 w 444"/>
                  <a:gd name="T15" fmla="*/ 63 h 443"/>
                  <a:gd name="T16" fmla="*/ 431 w 444"/>
                  <a:gd name="T17" fmla="*/ 75 h 443"/>
                  <a:gd name="T18" fmla="*/ 73 w 444"/>
                  <a:gd name="T19" fmla="*/ 431 h 443"/>
                  <a:gd name="T20" fmla="*/ 65 w 444"/>
                  <a:gd name="T21" fmla="*/ 438 h 443"/>
                  <a:gd name="T22" fmla="*/ 54 w 444"/>
                  <a:gd name="T23" fmla="*/ 442 h 443"/>
                  <a:gd name="T24" fmla="*/ 43 w 444"/>
                  <a:gd name="T25" fmla="*/ 443 h 443"/>
                  <a:gd name="T26" fmla="*/ 32 w 444"/>
                  <a:gd name="T27" fmla="*/ 442 h 443"/>
                  <a:gd name="T28" fmla="*/ 21 w 444"/>
                  <a:gd name="T29" fmla="*/ 438 h 443"/>
                  <a:gd name="T30" fmla="*/ 12 w 444"/>
                  <a:gd name="T31" fmla="*/ 431 h 443"/>
                  <a:gd name="T32" fmla="*/ 3 w 444"/>
                  <a:gd name="T33" fmla="*/ 419 h 443"/>
                  <a:gd name="T34" fmla="*/ 0 w 444"/>
                  <a:gd name="T35" fmla="*/ 405 h 443"/>
                  <a:gd name="T36" fmla="*/ 0 w 444"/>
                  <a:gd name="T37" fmla="*/ 392 h 443"/>
                  <a:gd name="T38" fmla="*/ 3 w 444"/>
                  <a:gd name="T39" fmla="*/ 380 h 443"/>
                  <a:gd name="T40" fmla="*/ 12 w 444"/>
                  <a:gd name="T41" fmla="*/ 368 h 443"/>
                  <a:gd name="T42" fmla="*/ 369 w 444"/>
                  <a:gd name="T43" fmla="*/ 12 h 443"/>
                  <a:gd name="T44" fmla="*/ 382 w 444"/>
                  <a:gd name="T45" fmla="*/ 4 h 443"/>
                  <a:gd name="T46" fmla="*/ 394 w 444"/>
                  <a:gd name="T47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4" h="443">
                    <a:moveTo>
                      <a:pt x="394" y="0"/>
                    </a:moveTo>
                    <a:lnTo>
                      <a:pt x="407" y="0"/>
                    </a:lnTo>
                    <a:lnTo>
                      <a:pt x="420" y="4"/>
                    </a:lnTo>
                    <a:lnTo>
                      <a:pt x="431" y="12"/>
                    </a:lnTo>
                    <a:lnTo>
                      <a:pt x="440" y="25"/>
                    </a:lnTo>
                    <a:lnTo>
                      <a:pt x="444" y="37"/>
                    </a:lnTo>
                    <a:lnTo>
                      <a:pt x="444" y="50"/>
                    </a:lnTo>
                    <a:lnTo>
                      <a:pt x="440" y="63"/>
                    </a:lnTo>
                    <a:lnTo>
                      <a:pt x="431" y="75"/>
                    </a:lnTo>
                    <a:lnTo>
                      <a:pt x="73" y="431"/>
                    </a:lnTo>
                    <a:lnTo>
                      <a:pt x="65" y="438"/>
                    </a:lnTo>
                    <a:lnTo>
                      <a:pt x="54" y="442"/>
                    </a:lnTo>
                    <a:lnTo>
                      <a:pt x="43" y="443"/>
                    </a:lnTo>
                    <a:lnTo>
                      <a:pt x="32" y="442"/>
                    </a:lnTo>
                    <a:lnTo>
                      <a:pt x="21" y="438"/>
                    </a:lnTo>
                    <a:lnTo>
                      <a:pt x="12" y="431"/>
                    </a:lnTo>
                    <a:lnTo>
                      <a:pt x="3" y="419"/>
                    </a:lnTo>
                    <a:lnTo>
                      <a:pt x="0" y="405"/>
                    </a:lnTo>
                    <a:lnTo>
                      <a:pt x="0" y="392"/>
                    </a:lnTo>
                    <a:lnTo>
                      <a:pt x="3" y="380"/>
                    </a:lnTo>
                    <a:lnTo>
                      <a:pt x="12" y="368"/>
                    </a:lnTo>
                    <a:lnTo>
                      <a:pt x="369" y="12"/>
                    </a:lnTo>
                    <a:lnTo>
                      <a:pt x="382" y="4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20" name="Freeform 140">
                <a:extLst>
                  <a:ext uri="{FF2B5EF4-FFF2-40B4-BE49-F238E27FC236}">
                    <a16:creationId xmlns:a16="http://schemas.microsoft.com/office/drawing/2014/main" id="{BA50AF88-45B0-6A07-4F97-E7137A024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3163" y="3527426"/>
                <a:ext cx="139700" cy="141288"/>
              </a:xfrm>
              <a:custGeom>
                <a:avLst/>
                <a:gdLst>
                  <a:gd name="T0" fmla="*/ 37 w 443"/>
                  <a:gd name="T1" fmla="*/ 0 h 445"/>
                  <a:gd name="T2" fmla="*/ 50 w 443"/>
                  <a:gd name="T3" fmla="*/ 0 h 445"/>
                  <a:gd name="T4" fmla="*/ 63 w 443"/>
                  <a:gd name="T5" fmla="*/ 4 h 445"/>
                  <a:gd name="T6" fmla="*/ 75 w 443"/>
                  <a:gd name="T7" fmla="*/ 12 h 445"/>
                  <a:gd name="T8" fmla="*/ 431 w 443"/>
                  <a:gd name="T9" fmla="*/ 370 h 445"/>
                  <a:gd name="T10" fmla="*/ 439 w 443"/>
                  <a:gd name="T11" fmla="*/ 381 h 445"/>
                  <a:gd name="T12" fmla="*/ 443 w 443"/>
                  <a:gd name="T13" fmla="*/ 394 h 445"/>
                  <a:gd name="T14" fmla="*/ 443 w 443"/>
                  <a:gd name="T15" fmla="*/ 408 h 445"/>
                  <a:gd name="T16" fmla="*/ 438 w 443"/>
                  <a:gd name="T17" fmla="*/ 421 h 445"/>
                  <a:gd name="T18" fmla="*/ 431 w 443"/>
                  <a:gd name="T19" fmla="*/ 432 h 445"/>
                  <a:gd name="T20" fmla="*/ 421 w 443"/>
                  <a:gd name="T21" fmla="*/ 439 h 445"/>
                  <a:gd name="T22" fmla="*/ 410 w 443"/>
                  <a:gd name="T23" fmla="*/ 444 h 445"/>
                  <a:gd name="T24" fmla="*/ 399 w 443"/>
                  <a:gd name="T25" fmla="*/ 445 h 445"/>
                  <a:gd name="T26" fmla="*/ 388 w 443"/>
                  <a:gd name="T27" fmla="*/ 443 h 445"/>
                  <a:gd name="T28" fmla="*/ 378 w 443"/>
                  <a:gd name="T29" fmla="*/ 439 h 445"/>
                  <a:gd name="T30" fmla="*/ 368 w 443"/>
                  <a:gd name="T31" fmla="*/ 432 h 445"/>
                  <a:gd name="T32" fmla="*/ 12 w 443"/>
                  <a:gd name="T33" fmla="*/ 74 h 445"/>
                  <a:gd name="T34" fmla="*/ 4 w 443"/>
                  <a:gd name="T35" fmla="*/ 63 h 445"/>
                  <a:gd name="T36" fmla="*/ 0 w 443"/>
                  <a:gd name="T37" fmla="*/ 50 h 445"/>
                  <a:gd name="T38" fmla="*/ 0 w 443"/>
                  <a:gd name="T39" fmla="*/ 37 h 445"/>
                  <a:gd name="T40" fmla="*/ 4 w 443"/>
                  <a:gd name="T41" fmla="*/ 23 h 445"/>
                  <a:gd name="T42" fmla="*/ 12 w 443"/>
                  <a:gd name="T43" fmla="*/ 12 h 445"/>
                  <a:gd name="T44" fmla="*/ 24 w 443"/>
                  <a:gd name="T45" fmla="*/ 4 h 445"/>
                  <a:gd name="T46" fmla="*/ 37 w 443"/>
                  <a:gd name="T47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3" h="445">
                    <a:moveTo>
                      <a:pt x="37" y="0"/>
                    </a:moveTo>
                    <a:lnTo>
                      <a:pt x="50" y="0"/>
                    </a:lnTo>
                    <a:lnTo>
                      <a:pt x="63" y="4"/>
                    </a:lnTo>
                    <a:lnTo>
                      <a:pt x="75" y="12"/>
                    </a:lnTo>
                    <a:lnTo>
                      <a:pt x="431" y="370"/>
                    </a:lnTo>
                    <a:lnTo>
                      <a:pt x="439" y="381"/>
                    </a:lnTo>
                    <a:lnTo>
                      <a:pt x="443" y="394"/>
                    </a:lnTo>
                    <a:lnTo>
                      <a:pt x="443" y="408"/>
                    </a:lnTo>
                    <a:lnTo>
                      <a:pt x="438" y="421"/>
                    </a:lnTo>
                    <a:lnTo>
                      <a:pt x="431" y="432"/>
                    </a:lnTo>
                    <a:lnTo>
                      <a:pt x="421" y="439"/>
                    </a:lnTo>
                    <a:lnTo>
                      <a:pt x="410" y="444"/>
                    </a:lnTo>
                    <a:lnTo>
                      <a:pt x="399" y="445"/>
                    </a:lnTo>
                    <a:lnTo>
                      <a:pt x="388" y="443"/>
                    </a:lnTo>
                    <a:lnTo>
                      <a:pt x="378" y="439"/>
                    </a:lnTo>
                    <a:lnTo>
                      <a:pt x="368" y="432"/>
                    </a:lnTo>
                    <a:lnTo>
                      <a:pt x="12" y="74"/>
                    </a:lnTo>
                    <a:lnTo>
                      <a:pt x="4" y="63"/>
                    </a:lnTo>
                    <a:lnTo>
                      <a:pt x="0" y="50"/>
                    </a:lnTo>
                    <a:lnTo>
                      <a:pt x="0" y="37"/>
                    </a:lnTo>
                    <a:lnTo>
                      <a:pt x="4" y="23"/>
                    </a:lnTo>
                    <a:lnTo>
                      <a:pt x="12" y="12"/>
                    </a:lnTo>
                    <a:lnTo>
                      <a:pt x="24" y="4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21" name="Freeform 141">
                <a:extLst>
                  <a:ext uri="{FF2B5EF4-FFF2-40B4-BE49-F238E27FC236}">
                    <a16:creationId xmlns:a16="http://schemas.microsoft.com/office/drawing/2014/main" id="{A8CC8AC4-9C06-F83B-9ECA-04A537EBD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1576" y="3527426"/>
                <a:ext cx="141288" cy="139700"/>
              </a:xfrm>
              <a:custGeom>
                <a:avLst/>
                <a:gdLst>
                  <a:gd name="T0" fmla="*/ 394 w 445"/>
                  <a:gd name="T1" fmla="*/ 0 h 444"/>
                  <a:gd name="T2" fmla="*/ 408 w 445"/>
                  <a:gd name="T3" fmla="*/ 2 h 444"/>
                  <a:gd name="T4" fmla="*/ 421 w 445"/>
                  <a:gd name="T5" fmla="*/ 5 h 444"/>
                  <a:gd name="T6" fmla="*/ 433 w 445"/>
                  <a:gd name="T7" fmla="*/ 14 h 444"/>
                  <a:gd name="T8" fmla="*/ 440 w 445"/>
                  <a:gd name="T9" fmla="*/ 25 h 444"/>
                  <a:gd name="T10" fmla="*/ 445 w 445"/>
                  <a:gd name="T11" fmla="*/ 38 h 444"/>
                  <a:gd name="T12" fmla="*/ 445 w 445"/>
                  <a:gd name="T13" fmla="*/ 51 h 444"/>
                  <a:gd name="T14" fmla="*/ 440 w 445"/>
                  <a:gd name="T15" fmla="*/ 64 h 444"/>
                  <a:gd name="T16" fmla="*/ 432 w 445"/>
                  <a:gd name="T17" fmla="*/ 75 h 444"/>
                  <a:gd name="T18" fmla="*/ 75 w 445"/>
                  <a:gd name="T19" fmla="*/ 431 h 444"/>
                  <a:gd name="T20" fmla="*/ 65 w 445"/>
                  <a:gd name="T21" fmla="*/ 438 h 444"/>
                  <a:gd name="T22" fmla="*/ 55 w 445"/>
                  <a:gd name="T23" fmla="*/ 443 h 444"/>
                  <a:gd name="T24" fmla="*/ 44 w 445"/>
                  <a:gd name="T25" fmla="*/ 444 h 444"/>
                  <a:gd name="T26" fmla="*/ 33 w 445"/>
                  <a:gd name="T27" fmla="*/ 443 h 444"/>
                  <a:gd name="T28" fmla="*/ 22 w 445"/>
                  <a:gd name="T29" fmla="*/ 438 h 444"/>
                  <a:gd name="T30" fmla="*/ 12 w 445"/>
                  <a:gd name="T31" fmla="*/ 431 h 444"/>
                  <a:gd name="T32" fmla="*/ 5 w 445"/>
                  <a:gd name="T33" fmla="*/ 420 h 444"/>
                  <a:gd name="T34" fmla="*/ 0 w 445"/>
                  <a:gd name="T35" fmla="*/ 407 h 444"/>
                  <a:gd name="T36" fmla="*/ 0 w 445"/>
                  <a:gd name="T37" fmla="*/ 393 h 444"/>
                  <a:gd name="T38" fmla="*/ 5 w 445"/>
                  <a:gd name="T39" fmla="*/ 380 h 444"/>
                  <a:gd name="T40" fmla="*/ 12 w 445"/>
                  <a:gd name="T41" fmla="*/ 369 h 444"/>
                  <a:gd name="T42" fmla="*/ 370 w 445"/>
                  <a:gd name="T43" fmla="*/ 14 h 444"/>
                  <a:gd name="T44" fmla="*/ 382 w 445"/>
                  <a:gd name="T45" fmla="*/ 5 h 444"/>
                  <a:gd name="T46" fmla="*/ 394 w 445"/>
                  <a:gd name="T47" fmla="*/ 0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5" h="444">
                    <a:moveTo>
                      <a:pt x="394" y="0"/>
                    </a:moveTo>
                    <a:lnTo>
                      <a:pt x="408" y="2"/>
                    </a:lnTo>
                    <a:lnTo>
                      <a:pt x="421" y="5"/>
                    </a:lnTo>
                    <a:lnTo>
                      <a:pt x="433" y="14"/>
                    </a:lnTo>
                    <a:lnTo>
                      <a:pt x="440" y="25"/>
                    </a:lnTo>
                    <a:lnTo>
                      <a:pt x="445" y="38"/>
                    </a:lnTo>
                    <a:lnTo>
                      <a:pt x="445" y="51"/>
                    </a:lnTo>
                    <a:lnTo>
                      <a:pt x="440" y="64"/>
                    </a:lnTo>
                    <a:lnTo>
                      <a:pt x="432" y="75"/>
                    </a:lnTo>
                    <a:lnTo>
                      <a:pt x="75" y="431"/>
                    </a:lnTo>
                    <a:lnTo>
                      <a:pt x="65" y="438"/>
                    </a:lnTo>
                    <a:lnTo>
                      <a:pt x="55" y="443"/>
                    </a:lnTo>
                    <a:lnTo>
                      <a:pt x="44" y="444"/>
                    </a:lnTo>
                    <a:lnTo>
                      <a:pt x="33" y="443"/>
                    </a:lnTo>
                    <a:lnTo>
                      <a:pt x="22" y="438"/>
                    </a:lnTo>
                    <a:lnTo>
                      <a:pt x="12" y="431"/>
                    </a:lnTo>
                    <a:lnTo>
                      <a:pt x="5" y="420"/>
                    </a:lnTo>
                    <a:lnTo>
                      <a:pt x="0" y="407"/>
                    </a:lnTo>
                    <a:lnTo>
                      <a:pt x="0" y="393"/>
                    </a:lnTo>
                    <a:lnTo>
                      <a:pt x="5" y="380"/>
                    </a:lnTo>
                    <a:lnTo>
                      <a:pt x="12" y="369"/>
                    </a:lnTo>
                    <a:lnTo>
                      <a:pt x="370" y="14"/>
                    </a:lnTo>
                    <a:lnTo>
                      <a:pt x="382" y="5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22" name="Freeform 142">
                <a:extLst>
                  <a:ext uri="{FF2B5EF4-FFF2-40B4-BE49-F238E27FC236}">
                    <a16:creationId xmlns:a16="http://schemas.microsoft.com/office/drawing/2014/main" id="{0934F8B1-3742-5CD9-390E-7B2986F5D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8363" y="3206751"/>
                <a:ext cx="139700" cy="141288"/>
              </a:xfrm>
              <a:custGeom>
                <a:avLst/>
                <a:gdLst>
                  <a:gd name="T0" fmla="*/ 37 w 443"/>
                  <a:gd name="T1" fmla="*/ 0 h 445"/>
                  <a:gd name="T2" fmla="*/ 50 w 443"/>
                  <a:gd name="T3" fmla="*/ 0 h 445"/>
                  <a:gd name="T4" fmla="*/ 63 w 443"/>
                  <a:gd name="T5" fmla="*/ 5 h 445"/>
                  <a:gd name="T6" fmla="*/ 74 w 443"/>
                  <a:gd name="T7" fmla="*/ 12 h 445"/>
                  <a:gd name="T8" fmla="*/ 430 w 443"/>
                  <a:gd name="T9" fmla="*/ 370 h 445"/>
                  <a:gd name="T10" fmla="*/ 438 w 443"/>
                  <a:gd name="T11" fmla="*/ 382 h 445"/>
                  <a:gd name="T12" fmla="*/ 443 w 443"/>
                  <a:gd name="T13" fmla="*/ 395 h 445"/>
                  <a:gd name="T14" fmla="*/ 442 w 443"/>
                  <a:gd name="T15" fmla="*/ 408 h 445"/>
                  <a:gd name="T16" fmla="*/ 438 w 443"/>
                  <a:gd name="T17" fmla="*/ 421 h 445"/>
                  <a:gd name="T18" fmla="*/ 430 w 443"/>
                  <a:gd name="T19" fmla="*/ 433 h 445"/>
                  <a:gd name="T20" fmla="*/ 420 w 443"/>
                  <a:gd name="T21" fmla="*/ 439 h 445"/>
                  <a:gd name="T22" fmla="*/ 410 w 443"/>
                  <a:gd name="T23" fmla="*/ 444 h 445"/>
                  <a:gd name="T24" fmla="*/ 399 w 443"/>
                  <a:gd name="T25" fmla="*/ 445 h 445"/>
                  <a:gd name="T26" fmla="*/ 387 w 443"/>
                  <a:gd name="T27" fmla="*/ 444 h 445"/>
                  <a:gd name="T28" fmla="*/ 378 w 443"/>
                  <a:gd name="T29" fmla="*/ 439 h 445"/>
                  <a:gd name="T30" fmla="*/ 368 w 443"/>
                  <a:gd name="T31" fmla="*/ 432 h 445"/>
                  <a:gd name="T32" fmla="*/ 12 w 443"/>
                  <a:gd name="T33" fmla="*/ 75 h 445"/>
                  <a:gd name="T34" fmla="*/ 4 w 443"/>
                  <a:gd name="T35" fmla="*/ 63 h 445"/>
                  <a:gd name="T36" fmla="*/ 0 w 443"/>
                  <a:gd name="T37" fmla="*/ 50 h 445"/>
                  <a:gd name="T38" fmla="*/ 0 w 443"/>
                  <a:gd name="T39" fmla="*/ 37 h 445"/>
                  <a:gd name="T40" fmla="*/ 4 w 443"/>
                  <a:gd name="T41" fmla="*/ 25 h 445"/>
                  <a:gd name="T42" fmla="*/ 12 w 443"/>
                  <a:gd name="T43" fmla="*/ 12 h 445"/>
                  <a:gd name="T44" fmla="*/ 23 w 443"/>
                  <a:gd name="T45" fmla="*/ 5 h 445"/>
                  <a:gd name="T46" fmla="*/ 37 w 443"/>
                  <a:gd name="T47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3" h="445">
                    <a:moveTo>
                      <a:pt x="37" y="0"/>
                    </a:moveTo>
                    <a:lnTo>
                      <a:pt x="50" y="0"/>
                    </a:lnTo>
                    <a:lnTo>
                      <a:pt x="63" y="5"/>
                    </a:lnTo>
                    <a:lnTo>
                      <a:pt x="74" y="12"/>
                    </a:lnTo>
                    <a:lnTo>
                      <a:pt x="430" y="370"/>
                    </a:lnTo>
                    <a:lnTo>
                      <a:pt x="438" y="382"/>
                    </a:lnTo>
                    <a:lnTo>
                      <a:pt x="443" y="395"/>
                    </a:lnTo>
                    <a:lnTo>
                      <a:pt x="442" y="408"/>
                    </a:lnTo>
                    <a:lnTo>
                      <a:pt x="438" y="421"/>
                    </a:lnTo>
                    <a:lnTo>
                      <a:pt x="430" y="433"/>
                    </a:lnTo>
                    <a:lnTo>
                      <a:pt x="420" y="439"/>
                    </a:lnTo>
                    <a:lnTo>
                      <a:pt x="410" y="444"/>
                    </a:lnTo>
                    <a:lnTo>
                      <a:pt x="399" y="445"/>
                    </a:lnTo>
                    <a:lnTo>
                      <a:pt x="387" y="444"/>
                    </a:lnTo>
                    <a:lnTo>
                      <a:pt x="378" y="439"/>
                    </a:lnTo>
                    <a:lnTo>
                      <a:pt x="368" y="432"/>
                    </a:lnTo>
                    <a:lnTo>
                      <a:pt x="12" y="75"/>
                    </a:lnTo>
                    <a:lnTo>
                      <a:pt x="4" y="63"/>
                    </a:lnTo>
                    <a:lnTo>
                      <a:pt x="0" y="50"/>
                    </a:lnTo>
                    <a:lnTo>
                      <a:pt x="0" y="37"/>
                    </a:lnTo>
                    <a:lnTo>
                      <a:pt x="4" y="25"/>
                    </a:lnTo>
                    <a:lnTo>
                      <a:pt x="12" y="12"/>
                    </a:lnTo>
                    <a:lnTo>
                      <a:pt x="23" y="5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23" name="Freeform 143">
                <a:extLst>
                  <a:ext uri="{FF2B5EF4-FFF2-40B4-BE49-F238E27FC236}">
                    <a16:creationId xmlns:a16="http://schemas.microsoft.com/office/drawing/2014/main" id="{57DA4EFC-2D65-ED56-93B5-53A8049D1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776" y="3208338"/>
                <a:ext cx="141288" cy="139700"/>
              </a:xfrm>
              <a:custGeom>
                <a:avLst/>
                <a:gdLst>
                  <a:gd name="T0" fmla="*/ 394 w 444"/>
                  <a:gd name="T1" fmla="*/ 0 h 442"/>
                  <a:gd name="T2" fmla="*/ 408 w 444"/>
                  <a:gd name="T3" fmla="*/ 0 h 442"/>
                  <a:gd name="T4" fmla="*/ 421 w 444"/>
                  <a:gd name="T5" fmla="*/ 3 h 442"/>
                  <a:gd name="T6" fmla="*/ 432 w 444"/>
                  <a:gd name="T7" fmla="*/ 12 h 442"/>
                  <a:gd name="T8" fmla="*/ 440 w 444"/>
                  <a:gd name="T9" fmla="*/ 24 h 442"/>
                  <a:gd name="T10" fmla="*/ 444 w 444"/>
                  <a:gd name="T11" fmla="*/ 36 h 442"/>
                  <a:gd name="T12" fmla="*/ 444 w 444"/>
                  <a:gd name="T13" fmla="*/ 49 h 442"/>
                  <a:gd name="T14" fmla="*/ 440 w 444"/>
                  <a:gd name="T15" fmla="*/ 62 h 442"/>
                  <a:gd name="T16" fmla="*/ 432 w 444"/>
                  <a:gd name="T17" fmla="*/ 75 h 442"/>
                  <a:gd name="T18" fmla="*/ 74 w 444"/>
                  <a:gd name="T19" fmla="*/ 430 h 442"/>
                  <a:gd name="T20" fmla="*/ 64 w 444"/>
                  <a:gd name="T21" fmla="*/ 437 h 442"/>
                  <a:gd name="T22" fmla="*/ 54 w 444"/>
                  <a:gd name="T23" fmla="*/ 441 h 442"/>
                  <a:gd name="T24" fmla="*/ 44 w 444"/>
                  <a:gd name="T25" fmla="*/ 442 h 442"/>
                  <a:gd name="T26" fmla="*/ 32 w 444"/>
                  <a:gd name="T27" fmla="*/ 441 h 442"/>
                  <a:gd name="T28" fmla="*/ 22 w 444"/>
                  <a:gd name="T29" fmla="*/ 437 h 442"/>
                  <a:gd name="T30" fmla="*/ 12 w 444"/>
                  <a:gd name="T31" fmla="*/ 430 h 442"/>
                  <a:gd name="T32" fmla="*/ 4 w 444"/>
                  <a:gd name="T33" fmla="*/ 418 h 442"/>
                  <a:gd name="T34" fmla="*/ 0 w 444"/>
                  <a:gd name="T35" fmla="*/ 406 h 442"/>
                  <a:gd name="T36" fmla="*/ 0 w 444"/>
                  <a:gd name="T37" fmla="*/ 391 h 442"/>
                  <a:gd name="T38" fmla="*/ 4 w 444"/>
                  <a:gd name="T39" fmla="*/ 379 h 442"/>
                  <a:gd name="T40" fmla="*/ 12 w 444"/>
                  <a:gd name="T41" fmla="*/ 367 h 442"/>
                  <a:gd name="T42" fmla="*/ 370 w 444"/>
                  <a:gd name="T43" fmla="*/ 12 h 442"/>
                  <a:gd name="T44" fmla="*/ 381 w 444"/>
                  <a:gd name="T45" fmla="*/ 3 h 442"/>
                  <a:gd name="T46" fmla="*/ 394 w 444"/>
                  <a:gd name="T47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4" h="442">
                    <a:moveTo>
                      <a:pt x="394" y="0"/>
                    </a:moveTo>
                    <a:lnTo>
                      <a:pt x="408" y="0"/>
                    </a:lnTo>
                    <a:lnTo>
                      <a:pt x="421" y="3"/>
                    </a:lnTo>
                    <a:lnTo>
                      <a:pt x="432" y="12"/>
                    </a:lnTo>
                    <a:lnTo>
                      <a:pt x="440" y="24"/>
                    </a:lnTo>
                    <a:lnTo>
                      <a:pt x="444" y="36"/>
                    </a:lnTo>
                    <a:lnTo>
                      <a:pt x="444" y="49"/>
                    </a:lnTo>
                    <a:lnTo>
                      <a:pt x="440" y="62"/>
                    </a:lnTo>
                    <a:lnTo>
                      <a:pt x="432" y="75"/>
                    </a:lnTo>
                    <a:lnTo>
                      <a:pt x="74" y="430"/>
                    </a:lnTo>
                    <a:lnTo>
                      <a:pt x="64" y="437"/>
                    </a:lnTo>
                    <a:lnTo>
                      <a:pt x="54" y="441"/>
                    </a:lnTo>
                    <a:lnTo>
                      <a:pt x="44" y="442"/>
                    </a:lnTo>
                    <a:lnTo>
                      <a:pt x="32" y="441"/>
                    </a:lnTo>
                    <a:lnTo>
                      <a:pt x="22" y="437"/>
                    </a:lnTo>
                    <a:lnTo>
                      <a:pt x="12" y="430"/>
                    </a:lnTo>
                    <a:lnTo>
                      <a:pt x="4" y="418"/>
                    </a:lnTo>
                    <a:lnTo>
                      <a:pt x="0" y="406"/>
                    </a:lnTo>
                    <a:lnTo>
                      <a:pt x="0" y="391"/>
                    </a:lnTo>
                    <a:lnTo>
                      <a:pt x="4" y="379"/>
                    </a:lnTo>
                    <a:lnTo>
                      <a:pt x="12" y="367"/>
                    </a:lnTo>
                    <a:lnTo>
                      <a:pt x="370" y="12"/>
                    </a:lnTo>
                    <a:lnTo>
                      <a:pt x="381" y="3"/>
                    </a:lnTo>
                    <a:lnTo>
                      <a:pt x="3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9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41D43"/>
      </a:dk1>
      <a:lt1>
        <a:sysClr val="window" lastClr="FFFFFF"/>
      </a:lt1>
      <a:dk2>
        <a:srgbClr val="141D43"/>
      </a:dk2>
      <a:lt2>
        <a:srgbClr val="FFFFFF"/>
      </a:lt2>
      <a:accent1>
        <a:srgbClr val="4CC6E4"/>
      </a:accent1>
      <a:accent2>
        <a:srgbClr val="3165B0"/>
      </a:accent2>
      <a:accent3>
        <a:srgbClr val="7267AE"/>
      </a:accent3>
      <a:accent4>
        <a:srgbClr val="104EA2"/>
      </a:accent4>
      <a:accent5>
        <a:srgbClr val="FFFFFF"/>
      </a:accent5>
      <a:accent6>
        <a:srgbClr val="104EA2"/>
      </a:accent6>
      <a:hlink>
        <a:srgbClr val="4CC6E4"/>
      </a:hlink>
      <a:folHlink>
        <a:srgbClr val="7267AE"/>
      </a:folHlink>
    </a:clrScheme>
    <a:fontScheme name="Gilroy - BMIT">
      <a:majorFont>
        <a:latin typeface="Gilroy Extra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5F93214D79347998C47098E7CA38D" ma:contentTypeVersion="17" ma:contentTypeDescription="Create a new document." ma:contentTypeScope="" ma:versionID="3885f6fa07ea55ba26c1d231dcdbcbac">
  <xsd:schema xmlns:xsd="http://www.w3.org/2001/XMLSchema" xmlns:xs="http://www.w3.org/2001/XMLSchema" xmlns:p="http://schemas.microsoft.com/office/2006/metadata/properties" xmlns:ns2="15497336-2816-40f9-8057-cc56190c4034" xmlns:ns3="74e48c9a-8df4-4892-8771-1ad0f25ceeb7" targetNamespace="http://schemas.microsoft.com/office/2006/metadata/properties" ma:root="true" ma:fieldsID="12cda506e3faced7a2dbeb9fe6b23617" ns2:_="" ns3:_="">
    <xsd:import namespace="15497336-2816-40f9-8057-cc56190c4034"/>
    <xsd:import namespace="74e48c9a-8df4-4892-8771-1ad0f25cee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97336-2816-40f9-8057-cc56190c40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7c5c47-eb65-4c34-bfa4-af9eef56a9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8c9a-8df4-4892-8771-1ad0f25cee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3368c0-0532-4618-8a52-c77b17609934}" ma:internalName="TaxCatchAll" ma:showField="CatchAllData" ma:web="74e48c9a-8df4-4892-8771-1ad0f25cee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497336-2816-40f9-8057-cc56190c4034">
      <Terms xmlns="http://schemas.microsoft.com/office/infopath/2007/PartnerControls"/>
    </lcf76f155ced4ddcb4097134ff3c332f>
    <TaxCatchAll xmlns="74e48c9a-8df4-4892-8771-1ad0f25cee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C52B59-02EE-47D5-96A0-C7B0DA172822}"/>
</file>

<file path=customXml/itemProps2.xml><?xml version="1.0" encoding="utf-8"?>
<ds:datastoreItem xmlns:ds="http://schemas.openxmlformats.org/officeDocument/2006/customXml" ds:itemID="{F90E3CD2-597A-48A6-AEAC-7F193BBBED83}">
  <ds:schemaRefs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dcdab22e-4fe5-4ae7-a87f-411dab48793e"/>
    <ds:schemaRef ds:uri="03b4e7a6-088c-4e0f-93bf-fbff24077eba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EE9B5A62-CE81-4DEC-9401-8FBA4A9C8E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14498</TotalTime>
  <Words>122</Words>
  <Application>Microsoft Office PowerPoint</Application>
  <PresentationFormat>Widescreen</PresentationFormat>
  <Paragraphs>37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Gilroy SemiBold</vt:lpstr>
      <vt:lpstr>Arial</vt:lpstr>
      <vt:lpstr>Gilroy ExtraBold</vt:lpstr>
      <vt:lpstr>Wingdings</vt:lpstr>
      <vt:lpstr>Gilroy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BMIT Technologies</dc:title>
  <dc:creator>Nick Tonna</dc:creator>
  <cp:lastModifiedBy>Dale Schembri</cp:lastModifiedBy>
  <cp:revision>64</cp:revision>
  <dcterms:created xsi:type="dcterms:W3CDTF">2019-12-15T13:44:06Z</dcterms:created>
  <dcterms:modified xsi:type="dcterms:W3CDTF">2023-01-31T12:30:18Z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0x010100C135F93214D79347998C47098E7CA38D</vt:lpwstr>
  </property>
  <property fmtid="{D5CDD505-2E9C-101B-9397-08002B2CF9AE}" pid="3" name="MediaServiceImageTags">
    <vt:lpwstr/>
  </property>
  <property fmtid="{D5CDD505-2E9C-101B-9397-08002B2CF9AE}" pid="4" name="MSIP_Label_6b5a3100-feb1-4512-a787-fd09636efe60_Enabled">
    <vt:lpwstr>true</vt:lpwstr>
  </property>
  <property fmtid="{D5CDD505-2E9C-101B-9397-08002B2CF9AE}" pid="5" name="MSIP_Label_6b5a3100-feb1-4512-a787-fd09636efe60_SetDate">
    <vt:lpwstr>2022-10-18T14:14:33Z</vt:lpwstr>
  </property>
  <property fmtid="{D5CDD505-2E9C-101B-9397-08002B2CF9AE}" pid="6" name="MSIP_Label_6b5a3100-feb1-4512-a787-fd09636efe60_Method">
    <vt:lpwstr>Privileged</vt:lpwstr>
  </property>
  <property fmtid="{D5CDD505-2E9C-101B-9397-08002B2CF9AE}" pid="7" name="MSIP_Label_6b5a3100-feb1-4512-a787-fd09636efe60_Name">
    <vt:lpwstr>Confidential</vt:lpwstr>
  </property>
  <property fmtid="{D5CDD505-2E9C-101B-9397-08002B2CF9AE}" pid="8" name="MSIP_Label_6b5a3100-feb1-4512-a787-fd09636efe60_SiteId">
    <vt:lpwstr>98ce7e62-bbc8-40f0-8cff-58097e67c793</vt:lpwstr>
  </property>
  <property fmtid="{D5CDD505-2E9C-101B-9397-08002B2CF9AE}" pid="9" name="MSIP_Label_6b5a3100-feb1-4512-a787-fd09636efe60_ActionId">
    <vt:lpwstr>a8ed2727-16bb-4d27-815b-62b15991e27d</vt:lpwstr>
  </property>
  <property fmtid="{D5CDD505-2E9C-101B-9397-08002B2CF9AE}" pid="10" name="MSIP_Label_6b5a3100-feb1-4512-a787-fd09636efe60_ContentBits">
    <vt:lpwstr>6</vt:lpwstr>
  </property>
  <property fmtid="{D5CDD505-2E9C-101B-9397-08002B2CF9AE}" pid="11" name="ClassificationContentMarkingFooterLocations">
    <vt:lpwstr>Office Theme:7</vt:lpwstr>
  </property>
  <property fmtid="{D5CDD505-2E9C-101B-9397-08002B2CF9AE}" pid="12" name="ClassificationContentMarkingFooterText">
    <vt:lpwstr>BMCL: Confidential EXT</vt:lpwstr>
  </property>
  <property fmtid="{D5CDD505-2E9C-101B-9397-08002B2CF9AE}" pid="13" name="ClassificationWatermarkLocations">
    <vt:lpwstr>Office Theme:9</vt:lpwstr>
  </property>
  <property fmtid="{D5CDD505-2E9C-101B-9397-08002B2CF9AE}" pid="14" name="ClassificationWatermarkText">
    <vt:lpwstr>Confidential</vt:lpwstr>
  </property>
</Properties>
</file>